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8" r:id="rId2"/>
    <p:sldId id="266" r:id="rId3"/>
    <p:sldId id="260" r:id="rId4"/>
    <p:sldId id="261" r:id="rId5"/>
    <p:sldId id="263" r:id="rId6"/>
    <p:sldId id="265" r:id="rId7"/>
    <p:sldId id="264" r:id="rId8"/>
    <p:sldId id="262" r:id="rId9"/>
    <p:sldId id="267" r:id="rId10"/>
    <p:sldId id="268" r:id="rId11"/>
    <p:sldId id="269" r:id="rId12"/>
    <p:sldId id="270" r:id="rId13"/>
    <p:sldId id="271" r:id="rId14"/>
    <p:sldId id="272" r:id="rId15"/>
    <p:sldId id="273" r:id="rId16"/>
  </p:sldIdLst>
  <p:sldSz cx="12192000" cy="6858000"/>
  <p:notesSz cx="6858000" cy="9144000"/>
  <p:embeddedFontLst>
    <p:embeddedFont>
      <p:font typeface="Avenir Next LT Pro" panose="020B0504020202020204" pitchFamily="34" charset="-18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Inter" panose="02000503000000020004" pitchFamily="2" charset="0"/>
      <p:regular r:id="rId23"/>
      <p:bold r:id="rId24"/>
    </p:embeddedFont>
  </p:embeddedFont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091C"/>
    <a:srgbClr val="E66161"/>
    <a:srgbClr val="12244A"/>
    <a:srgbClr val="DB2323"/>
    <a:srgbClr val="0D0D0D"/>
    <a:srgbClr val="24CE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416" y="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2A29DBF-C7FD-0C61-C98F-0FA8D6B58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47DF57E-6ECB-4E94-699C-2053D9E748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12D704C-34C5-BFCF-D777-BDA256CB2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5ED70-7263-4121-AD45-D28AB249A0EC}" type="datetimeFigureOut">
              <a:rPr lang="cs-CZ" smtClean="0"/>
              <a:t>01.10.2022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EA99BA9-E7BA-72B7-1567-19B81C321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2014C313-77CB-0243-33CA-36EA6949E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47C-815B-4AF7-8712-C079BA8EDBD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91309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1FBF82D-EEAA-7117-A564-35113D7D6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18C75EC2-676B-CBFA-44ED-EF1C500BB3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D48A2AF-4628-6482-2504-D39AD1832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5ED70-7263-4121-AD45-D28AB249A0EC}" type="datetimeFigureOut">
              <a:rPr lang="cs-CZ" smtClean="0"/>
              <a:t>01.10.2022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E17D005-94B2-FFCB-A167-6CE0B0550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14D1D03-86EC-2424-522B-56FC7180E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47C-815B-4AF7-8712-C079BA8EDBD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10250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50DE572E-FE8E-5333-A2E9-7E603DAD4E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F1284A20-6F17-7840-347F-1997FC7BDF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53E5EC8-50E1-5F65-4144-FCB71B9B9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5ED70-7263-4121-AD45-D28AB249A0EC}" type="datetimeFigureOut">
              <a:rPr lang="cs-CZ" smtClean="0"/>
              <a:t>01.10.2022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1900111-6C0E-88EE-E836-8826B439E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20A589F8-D3FF-7D23-FA50-E8939CB7F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47C-815B-4AF7-8712-C079BA8EDBD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91222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bg>
      <p:bgPr>
        <a:solidFill>
          <a:srgbClr val="122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1A1D358-CBBE-A714-0FAC-9F1388A1D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33B15F6-8B7D-ACE5-0BD9-C5CB3F4A5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3FFE71F-1691-48F8-7DA2-9D6158F25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5ED70-7263-4121-AD45-D28AB249A0EC}" type="datetimeFigureOut">
              <a:rPr lang="cs-CZ" smtClean="0"/>
              <a:t>01.10.2022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A5465A8-4EDB-AC1E-BE76-765F4EDCB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8771D31-C348-33D3-44FA-6ECD5BA05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47C-815B-4AF7-8712-C079BA8EDBD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539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8D9ED55-1EA7-E2E1-DA8E-48A3E4AE6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FBA378DB-0556-7B10-3013-341AFA704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2B11EC3-EB82-D748-99A5-06686863F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5ED70-7263-4121-AD45-D28AB249A0EC}" type="datetimeFigureOut">
              <a:rPr lang="cs-CZ" smtClean="0"/>
              <a:t>01.10.2022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CB16EAC-30AA-3D46-9ADE-E51A62C25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D8CFB6D-D97D-78EA-241B-8E26DC7B5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47C-815B-4AF7-8712-C079BA8EDBD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97098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D08843B-E683-7D6E-9E67-83BD04F47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C999EA8-02BA-CDF4-091A-A21167ED1B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3E00DF00-E62E-8410-F9DA-B49876BFEE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B839BB1F-56A9-24AA-47A8-1E3697BCE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5ED70-7263-4121-AD45-D28AB249A0EC}" type="datetimeFigureOut">
              <a:rPr lang="cs-CZ" smtClean="0"/>
              <a:t>01.10.2022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34728D6D-A28C-EE9D-FB9E-39FA06717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3573C8FF-1558-EDDA-DE11-F83F728CF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47C-815B-4AF7-8712-C079BA8EDBD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38881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C4FE1BA-6E0B-17FE-8813-B245A7266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9DE2F9F-2ECD-1404-9749-90EFF15B6A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833C7948-9DCE-C5FD-A542-2232E1940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76D199E4-E55B-63AE-21D8-748F26170E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AC005DFF-5624-EA0F-86E1-DBDABBF0AF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0934A7C3-326E-DC95-677D-408EFAF97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5ED70-7263-4121-AD45-D28AB249A0EC}" type="datetimeFigureOut">
              <a:rPr lang="cs-CZ" smtClean="0"/>
              <a:t>01.10.2022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AE1CE5A0-2FEA-7D27-5F5A-8EF6BFE19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B58907F7-5F92-EBF3-2986-1151782F5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47C-815B-4AF7-8712-C079BA8EDBD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14992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5F9A32B-A346-03D5-F37D-CCD73DADC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F55080F0-C4A0-FE79-3A27-5336EE260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5ED70-7263-4121-AD45-D28AB249A0EC}" type="datetimeFigureOut">
              <a:rPr lang="cs-CZ" smtClean="0"/>
              <a:t>01.10.2022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EF4A0CEF-63E5-B2BB-D31E-2597A521F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10E182CF-3142-4B6D-BE73-359620F24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47C-815B-4AF7-8712-C079BA8EDBD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76685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FB3B9CBA-491E-3A8E-ECC6-21674787A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5ED70-7263-4121-AD45-D28AB249A0EC}" type="datetimeFigureOut">
              <a:rPr lang="cs-CZ" smtClean="0"/>
              <a:t>01.10.2022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E15BCDB6-1255-7B1E-6245-839291D59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DB9AF39A-82CB-36D3-7097-19293D63E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47C-815B-4AF7-8712-C079BA8EDBD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01659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CFC497A-E4C6-12C3-75C2-4857D1589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A0A6A64-6131-9ABC-7246-6BF0A1570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782104A0-976A-6290-9122-E81C9A0D0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3572CBDF-1461-57DB-E657-508D6E2EC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5ED70-7263-4121-AD45-D28AB249A0EC}" type="datetimeFigureOut">
              <a:rPr lang="cs-CZ" smtClean="0"/>
              <a:t>01.10.2022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DCD931BF-A0A7-ECDD-7D30-6AAF1D687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F31A570D-5F53-BB05-1208-AA3C301F4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47C-815B-4AF7-8712-C079BA8EDBD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58231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677E94D-7644-A860-8099-7644B43F5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A61F5BFC-AF50-B7B5-F32C-8133374A26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F2AE0E49-FEED-1AB6-D169-20E5437133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10FE278D-F11B-32C7-0C90-578B3E3FC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5ED70-7263-4121-AD45-D28AB249A0EC}" type="datetimeFigureOut">
              <a:rPr lang="cs-CZ" smtClean="0"/>
              <a:t>01.10.2022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8BFE43CF-F9CF-8C89-83EC-5ED64D539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322A9441-A481-0522-95D2-64E0B0F77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47C-815B-4AF7-8712-C079BA8EDBD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6182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65FAEA56-4EB5-9FFE-9715-568C7D72F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FE2AC353-8001-E016-14FA-7851D7DEA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CD69A4C-8163-C6DC-4083-C376192EA3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5ED70-7263-4121-AD45-D28AB249A0EC}" type="datetimeFigureOut">
              <a:rPr lang="cs-CZ" smtClean="0"/>
              <a:t>01.10.2022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E3245A7-6419-591D-1EE0-90D79D1096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4CE35F9-706F-CE65-043C-61D7D11A0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31247C-815B-4AF7-8712-C079BA8EDBD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52475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Inter" panose="02000503000000020004" pitchFamily="2" charset="0"/>
          <a:ea typeface="Inter" panose="02000503000000020004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Avenir Next LT Pro" panose="020B0504020202020204" pitchFamily="34" charset="-18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venir Next LT Pro" panose="020B0504020202020204" pitchFamily="34" charset="-18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venir Next LT Pro" panose="020B0504020202020204" pitchFamily="34" charset="-18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venir Next LT Pro" panose="020B0504020202020204" pitchFamily="34" charset="-18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venir Next LT Pro" panose="020B0504020202020204" pitchFamily="34" charset="-18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cký objekt 4">
            <a:extLst>
              <a:ext uri="{FF2B5EF4-FFF2-40B4-BE49-F238E27FC236}">
                <a16:creationId xmlns:a16="http://schemas.microsoft.com/office/drawing/2014/main" id="{E6E97B95-1F36-5387-D8BF-8853D7BDA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4327" y="-1672701"/>
            <a:ext cx="7161945" cy="1670050"/>
          </a:xfrm>
          <a:prstGeom prst="rect">
            <a:avLst/>
          </a:prstGeom>
        </p:spPr>
      </p:pic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2886FE6D-937D-36C5-50DD-D6E96C5C2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13872" y="-130175"/>
            <a:ext cx="952500" cy="952500"/>
          </a:xfrm>
          <a:prstGeom prst="rect">
            <a:avLst/>
          </a:prstGeom>
        </p:spPr>
      </p:pic>
      <p:sp>
        <p:nvSpPr>
          <p:cNvPr id="8" name="Obdélník 7">
            <a:extLst>
              <a:ext uri="{FF2B5EF4-FFF2-40B4-BE49-F238E27FC236}">
                <a16:creationId xmlns:a16="http://schemas.microsoft.com/office/drawing/2014/main" id="{215A49FF-CE41-30FE-285D-0221F3040B78}"/>
              </a:ext>
            </a:extLst>
          </p:cNvPr>
          <p:cNvSpPr/>
          <p:nvPr/>
        </p:nvSpPr>
        <p:spPr>
          <a:xfrm>
            <a:off x="0" y="-1155700"/>
            <a:ext cx="749300" cy="749300"/>
          </a:xfrm>
          <a:prstGeom prst="rect">
            <a:avLst/>
          </a:prstGeom>
          <a:solidFill>
            <a:srgbClr val="DE0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F9BDC895-A0B7-600D-113A-3BA340C71DD7}"/>
              </a:ext>
            </a:extLst>
          </p:cNvPr>
          <p:cNvSpPr/>
          <p:nvPr/>
        </p:nvSpPr>
        <p:spPr>
          <a:xfrm>
            <a:off x="749300" y="-1155700"/>
            <a:ext cx="749300" cy="749300"/>
          </a:xfrm>
          <a:prstGeom prst="rect">
            <a:avLst/>
          </a:prstGeom>
          <a:solidFill>
            <a:srgbClr val="24CE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1373B839-DFA0-30BD-99E6-06EDAC8AFDCB}"/>
              </a:ext>
            </a:extLst>
          </p:cNvPr>
          <p:cNvSpPr/>
          <p:nvPr/>
        </p:nvSpPr>
        <p:spPr>
          <a:xfrm>
            <a:off x="1498600" y="-1155700"/>
            <a:ext cx="749300" cy="749300"/>
          </a:xfrm>
          <a:prstGeom prst="rect">
            <a:avLst/>
          </a:prstGeom>
          <a:solidFill>
            <a:srgbClr val="DE091C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FDA9B92C-6B73-8EF2-0C22-2D31E4F2355E}"/>
              </a:ext>
            </a:extLst>
          </p:cNvPr>
          <p:cNvSpPr/>
          <p:nvPr/>
        </p:nvSpPr>
        <p:spPr>
          <a:xfrm>
            <a:off x="2247900" y="-1155700"/>
            <a:ext cx="749300" cy="749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5" name="Obrázek 14" descr="Obsah obrázku patro, interiér, osoba, místnost&#10;&#10;Popis byl vytvořen automaticky">
            <a:extLst>
              <a:ext uri="{FF2B5EF4-FFF2-40B4-BE49-F238E27FC236}">
                <a16:creationId xmlns:a16="http://schemas.microsoft.com/office/drawing/2014/main" id="{5B6F3466-E6A6-D619-C417-44890933214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36" y="589"/>
            <a:ext cx="4140163" cy="6209711"/>
          </a:xfrm>
          <a:prstGeom prst="rect">
            <a:avLst/>
          </a:prstGeom>
        </p:spPr>
      </p:pic>
      <p:sp>
        <p:nvSpPr>
          <p:cNvPr id="19" name="Obdélník 18">
            <a:extLst>
              <a:ext uri="{FF2B5EF4-FFF2-40B4-BE49-F238E27FC236}">
                <a16:creationId xmlns:a16="http://schemas.microsoft.com/office/drawing/2014/main" id="{3969B78E-4EA2-EC7E-52C2-5B2205691DC8}"/>
              </a:ext>
            </a:extLst>
          </p:cNvPr>
          <p:cNvSpPr/>
          <p:nvPr/>
        </p:nvSpPr>
        <p:spPr>
          <a:xfrm>
            <a:off x="431834" y="647700"/>
            <a:ext cx="469866" cy="774700"/>
          </a:xfrm>
          <a:prstGeom prst="rect">
            <a:avLst/>
          </a:prstGeom>
          <a:solidFill>
            <a:srgbClr val="122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0" name="Obdélník 19">
            <a:extLst>
              <a:ext uri="{FF2B5EF4-FFF2-40B4-BE49-F238E27FC236}">
                <a16:creationId xmlns:a16="http://schemas.microsoft.com/office/drawing/2014/main" id="{456DB581-D641-B180-43C5-4185A7A80541}"/>
              </a:ext>
            </a:extLst>
          </p:cNvPr>
          <p:cNvSpPr/>
          <p:nvPr/>
        </p:nvSpPr>
        <p:spPr>
          <a:xfrm>
            <a:off x="431834" y="5664200"/>
            <a:ext cx="812800" cy="774700"/>
          </a:xfrm>
          <a:prstGeom prst="rect">
            <a:avLst/>
          </a:prstGeom>
          <a:solidFill>
            <a:srgbClr val="122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4" name="Obdélník 23">
            <a:extLst>
              <a:ext uri="{FF2B5EF4-FFF2-40B4-BE49-F238E27FC236}">
                <a16:creationId xmlns:a16="http://schemas.microsoft.com/office/drawing/2014/main" id="{A2051032-A40E-F375-8B25-E8B5E27B713F}"/>
              </a:ext>
            </a:extLst>
          </p:cNvPr>
          <p:cNvSpPr/>
          <p:nvPr/>
        </p:nvSpPr>
        <p:spPr>
          <a:xfrm rot="5400000">
            <a:off x="-495283" y="3041650"/>
            <a:ext cx="2324100" cy="774700"/>
          </a:xfrm>
          <a:prstGeom prst="rect">
            <a:avLst/>
          </a:prstGeom>
          <a:solidFill>
            <a:srgbClr val="122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5" name="TextovéPole 24">
            <a:extLst>
              <a:ext uri="{FF2B5EF4-FFF2-40B4-BE49-F238E27FC236}">
                <a16:creationId xmlns:a16="http://schemas.microsoft.com/office/drawing/2014/main" id="{CBC36560-DE42-09A1-482C-808906AABAA4}"/>
              </a:ext>
            </a:extLst>
          </p:cNvPr>
          <p:cNvSpPr txBox="1"/>
          <p:nvPr/>
        </p:nvSpPr>
        <p:spPr>
          <a:xfrm>
            <a:off x="4233365" y="2266950"/>
            <a:ext cx="44595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6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Medifinder</a:t>
            </a:r>
          </a:p>
        </p:txBody>
      </p:sp>
      <p:sp>
        <p:nvSpPr>
          <p:cNvPr id="26" name="TextovéPole 25">
            <a:extLst>
              <a:ext uri="{FF2B5EF4-FFF2-40B4-BE49-F238E27FC236}">
                <a16:creationId xmlns:a16="http://schemas.microsoft.com/office/drawing/2014/main" id="{22161BB2-CF8C-178F-CD16-853CEA9358DC}"/>
              </a:ext>
            </a:extLst>
          </p:cNvPr>
          <p:cNvSpPr txBox="1"/>
          <p:nvPr/>
        </p:nvSpPr>
        <p:spPr>
          <a:xfrm>
            <a:off x="4233364" y="3415986"/>
            <a:ext cx="7161945" cy="61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cs-CZ" sz="3200" dirty="0">
                <a:solidFill>
                  <a:schemeClr val="bg1"/>
                </a:solidFill>
                <a:latin typeface="Avenir Next LT Pro" panose="020B0504020202020204" pitchFamily="34" charset="-18"/>
                <a:ea typeface="Inter" panose="02000503000000020004" pitchFamily="2" charset="0"/>
              </a:rPr>
              <a:t>městský lékařský katalog</a:t>
            </a:r>
          </a:p>
        </p:txBody>
      </p:sp>
      <p:sp>
        <p:nvSpPr>
          <p:cNvPr id="28" name="Obdélník 27">
            <a:extLst>
              <a:ext uri="{FF2B5EF4-FFF2-40B4-BE49-F238E27FC236}">
                <a16:creationId xmlns:a16="http://schemas.microsoft.com/office/drawing/2014/main" id="{69A539F0-EC35-E857-11CA-E850D10F4C1F}"/>
              </a:ext>
            </a:extLst>
          </p:cNvPr>
          <p:cNvSpPr/>
          <p:nvPr/>
        </p:nvSpPr>
        <p:spPr>
          <a:xfrm>
            <a:off x="431833" y="-2651"/>
            <a:ext cx="3009867" cy="142351"/>
          </a:xfrm>
          <a:prstGeom prst="rect">
            <a:avLst/>
          </a:prstGeom>
          <a:solidFill>
            <a:srgbClr val="122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pSp>
        <p:nvGrpSpPr>
          <p:cNvPr id="36" name="Skupina 35">
            <a:extLst>
              <a:ext uri="{FF2B5EF4-FFF2-40B4-BE49-F238E27FC236}">
                <a16:creationId xmlns:a16="http://schemas.microsoft.com/office/drawing/2014/main" id="{C60DB5B4-2E9F-9FA9-B795-E062546F807E}"/>
              </a:ext>
            </a:extLst>
          </p:cNvPr>
          <p:cNvGrpSpPr/>
          <p:nvPr/>
        </p:nvGrpSpPr>
        <p:grpSpPr>
          <a:xfrm>
            <a:off x="12305112" y="1756620"/>
            <a:ext cx="0" cy="3344761"/>
            <a:chOff x="11760167" y="1193800"/>
            <a:chExt cx="0" cy="3344761"/>
          </a:xfrm>
        </p:grpSpPr>
        <p:cxnSp>
          <p:nvCxnSpPr>
            <p:cNvPr id="30" name="Přímá spojnice 29">
              <a:extLst>
                <a:ext uri="{FF2B5EF4-FFF2-40B4-BE49-F238E27FC236}">
                  <a16:creationId xmlns:a16="http://schemas.microsoft.com/office/drawing/2014/main" id="{EAC06227-9C7F-D24F-AC5D-A3A9448C15D4}"/>
                </a:ext>
              </a:extLst>
            </p:cNvPr>
            <p:cNvCxnSpPr/>
            <p:nvPr/>
          </p:nvCxnSpPr>
          <p:spPr>
            <a:xfrm>
              <a:off x="11760167" y="1193800"/>
              <a:ext cx="0" cy="698500"/>
            </a:xfrm>
            <a:prstGeom prst="line">
              <a:avLst/>
            </a:prstGeom>
            <a:ln w="38100" cap="rnd">
              <a:solidFill>
                <a:schemeClr val="bg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Přímá spojnice 30">
              <a:extLst>
                <a:ext uri="{FF2B5EF4-FFF2-40B4-BE49-F238E27FC236}">
                  <a16:creationId xmlns:a16="http://schemas.microsoft.com/office/drawing/2014/main" id="{719E990A-6E77-2319-CC6C-314A39F05198}"/>
                </a:ext>
              </a:extLst>
            </p:cNvPr>
            <p:cNvCxnSpPr/>
            <p:nvPr/>
          </p:nvCxnSpPr>
          <p:spPr>
            <a:xfrm>
              <a:off x="11760167" y="2075887"/>
              <a:ext cx="0" cy="698500"/>
            </a:xfrm>
            <a:prstGeom prst="line">
              <a:avLst/>
            </a:prstGeom>
            <a:ln w="38100" cap="rnd">
              <a:solidFill>
                <a:schemeClr val="bg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Přímá spojnice 31">
              <a:extLst>
                <a:ext uri="{FF2B5EF4-FFF2-40B4-BE49-F238E27FC236}">
                  <a16:creationId xmlns:a16="http://schemas.microsoft.com/office/drawing/2014/main" id="{3AC7E43C-2071-7C30-6CF9-181C85A058CF}"/>
                </a:ext>
              </a:extLst>
            </p:cNvPr>
            <p:cNvCxnSpPr/>
            <p:nvPr/>
          </p:nvCxnSpPr>
          <p:spPr>
            <a:xfrm>
              <a:off x="11760167" y="2957974"/>
              <a:ext cx="0" cy="698500"/>
            </a:xfrm>
            <a:prstGeom prst="line">
              <a:avLst/>
            </a:prstGeom>
            <a:ln w="38100" cap="rnd">
              <a:solidFill>
                <a:schemeClr val="bg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Přímá spojnice 32">
              <a:extLst>
                <a:ext uri="{FF2B5EF4-FFF2-40B4-BE49-F238E27FC236}">
                  <a16:creationId xmlns:a16="http://schemas.microsoft.com/office/drawing/2014/main" id="{4F130275-181E-9540-C627-DA655EE6246D}"/>
                </a:ext>
              </a:extLst>
            </p:cNvPr>
            <p:cNvCxnSpPr/>
            <p:nvPr/>
          </p:nvCxnSpPr>
          <p:spPr>
            <a:xfrm>
              <a:off x="11760167" y="3840061"/>
              <a:ext cx="0" cy="698500"/>
            </a:xfrm>
            <a:prstGeom prst="line">
              <a:avLst/>
            </a:prstGeom>
            <a:ln w="38100" cap="rnd">
              <a:solidFill>
                <a:schemeClr val="bg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Grafický objekt 34">
            <a:extLst>
              <a:ext uri="{FF2B5EF4-FFF2-40B4-BE49-F238E27FC236}">
                <a16:creationId xmlns:a16="http://schemas.microsoft.com/office/drawing/2014/main" id="{DB66C094-614B-00C7-5190-BFD4EFE1DE4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42902" b="35016"/>
          <a:stretch/>
        </p:blipFill>
        <p:spPr>
          <a:xfrm>
            <a:off x="8331293" y="2764979"/>
            <a:ext cx="1453000" cy="320852"/>
          </a:xfrm>
          <a:prstGeom prst="rect">
            <a:avLst/>
          </a:prstGeom>
        </p:spPr>
      </p:pic>
      <p:sp>
        <p:nvSpPr>
          <p:cNvPr id="37" name="TextovéPole 36">
            <a:extLst>
              <a:ext uri="{FF2B5EF4-FFF2-40B4-BE49-F238E27FC236}">
                <a16:creationId xmlns:a16="http://schemas.microsoft.com/office/drawing/2014/main" id="{13FF7FAA-FF7D-5400-3B17-B9E01503B032}"/>
              </a:ext>
            </a:extLst>
          </p:cNvPr>
          <p:cNvSpPr txBox="1"/>
          <p:nvPr/>
        </p:nvSpPr>
        <p:spPr>
          <a:xfrm>
            <a:off x="11685126" y="1875037"/>
            <a:ext cx="4464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s-CZ" sz="24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Myšlenka</a:t>
            </a:r>
          </a:p>
        </p:txBody>
      </p:sp>
      <p:sp>
        <p:nvSpPr>
          <p:cNvPr id="38" name="TextovéPole 37">
            <a:extLst>
              <a:ext uri="{FF2B5EF4-FFF2-40B4-BE49-F238E27FC236}">
                <a16:creationId xmlns:a16="http://schemas.microsoft.com/office/drawing/2014/main" id="{4CFCABA7-E628-F2B5-6887-91BD066AA601}"/>
              </a:ext>
            </a:extLst>
          </p:cNvPr>
          <p:cNvSpPr txBox="1"/>
          <p:nvPr/>
        </p:nvSpPr>
        <p:spPr>
          <a:xfrm>
            <a:off x="11685126" y="2757124"/>
            <a:ext cx="4464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s-CZ" sz="24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Výstup</a:t>
            </a:r>
          </a:p>
        </p:txBody>
      </p:sp>
      <p:sp>
        <p:nvSpPr>
          <p:cNvPr id="39" name="TextovéPole 38">
            <a:extLst>
              <a:ext uri="{FF2B5EF4-FFF2-40B4-BE49-F238E27FC236}">
                <a16:creationId xmlns:a16="http://schemas.microsoft.com/office/drawing/2014/main" id="{DE10B2B0-6E0A-4ED0-1DCA-D3A3815F3196}"/>
              </a:ext>
            </a:extLst>
          </p:cNvPr>
          <p:cNvSpPr txBox="1"/>
          <p:nvPr/>
        </p:nvSpPr>
        <p:spPr>
          <a:xfrm>
            <a:off x="11685126" y="3639211"/>
            <a:ext cx="4464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s-CZ" sz="24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Technologie</a:t>
            </a:r>
          </a:p>
        </p:txBody>
      </p:sp>
      <p:sp>
        <p:nvSpPr>
          <p:cNvPr id="40" name="TextovéPole 39">
            <a:extLst>
              <a:ext uri="{FF2B5EF4-FFF2-40B4-BE49-F238E27FC236}">
                <a16:creationId xmlns:a16="http://schemas.microsoft.com/office/drawing/2014/main" id="{2AD32119-FD45-22C3-33F8-558108754B04}"/>
              </a:ext>
            </a:extLst>
          </p:cNvPr>
          <p:cNvSpPr txBox="1"/>
          <p:nvPr/>
        </p:nvSpPr>
        <p:spPr>
          <a:xfrm>
            <a:off x="11685126" y="4521298"/>
            <a:ext cx="4464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s-CZ" sz="24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Praktická ukázka</a:t>
            </a:r>
          </a:p>
        </p:txBody>
      </p:sp>
    </p:spTree>
    <p:extLst>
      <p:ext uri="{BB962C8B-B14F-4D97-AF65-F5344CB8AC3E}">
        <p14:creationId xmlns:p14="http://schemas.microsoft.com/office/powerpoint/2010/main" val="18300171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ál 1">
            <a:extLst>
              <a:ext uri="{FF2B5EF4-FFF2-40B4-BE49-F238E27FC236}">
                <a16:creationId xmlns:a16="http://schemas.microsoft.com/office/drawing/2014/main" id="{45766250-1C7B-74D3-C25D-DC22B9D2BC0E}"/>
              </a:ext>
            </a:extLst>
          </p:cNvPr>
          <p:cNvSpPr/>
          <p:nvPr/>
        </p:nvSpPr>
        <p:spPr>
          <a:xfrm rot="10800000">
            <a:off x="10598150" y="1835150"/>
            <a:ext cx="3187700" cy="3187700"/>
          </a:xfrm>
          <a:prstGeom prst="ellipse">
            <a:avLst/>
          </a:prstGeom>
          <a:gradFill>
            <a:gsLst>
              <a:gs pos="0">
                <a:srgbClr val="E66161"/>
              </a:gs>
              <a:gs pos="41000">
                <a:srgbClr val="DB2323">
                  <a:alpha val="85000"/>
                </a:srgbClr>
              </a:gs>
              <a:gs pos="100000">
                <a:srgbClr val="E6616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vál 3">
            <a:extLst>
              <a:ext uri="{FF2B5EF4-FFF2-40B4-BE49-F238E27FC236}">
                <a16:creationId xmlns:a16="http://schemas.microsoft.com/office/drawing/2014/main" id="{38CEABD0-4261-9B20-DA72-265030A22AAC}"/>
              </a:ext>
            </a:extLst>
          </p:cNvPr>
          <p:cNvSpPr/>
          <p:nvPr/>
        </p:nvSpPr>
        <p:spPr>
          <a:xfrm>
            <a:off x="10879885" y="2825750"/>
            <a:ext cx="1206500" cy="12065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8B1249F8-73E2-7841-E3B8-DB4AB55B5D32}"/>
              </a:ext>
            </a:extLst>
          </p:cNvPr>
          <p:cNvSpPr txBox="1"/>
          <p:nvPr/>
        </p:nvSpPr>
        <p:spPr>
          <a:xfrm>
            <a:off x="11096650" y="2823440"/>
            <a:ext cx="7729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7200" dirty="0">
                <a:solidFill>
                  <a:srgbClr val="E66161"/>
                </a:solidFill>
                <a:latin typeface="Inter" panose="02000503000000020004" pitchFamily="2" charset="0"/>
                <a:ea typeface="Inter" panose="02000503000000020004" pitchFamily="2" charset="0"/>
              </a:rPr>
              <a:t>3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7EDE677D-6BC6-72A7-0D52-BE4C38F0C7FF}"/>
              </a:ext>
            </a:extLst>
          </p:cNvPr>
          <p:cNvSpPr txBox="1"/>
          <p:nvPr/>
        </p:nvSpPr>
        <p:spPr>
          <a:xfrm>
            <a:off x="5803271" y="3105834"/>
            <a:ext cx="4654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6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Použité technologie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01EBD3DF-9C42-A8A0-BBDA-9B5CE1753E8C}"/>
              </a:ext>
            </a:extLst>
          </p:cNvPr>
          <p:cNvSpPr txBox="1"/>
          <p:nvPr/>
        </p:nvSpPr>
        <p:spPr>
          <a:xfrm>
            <a:off x="12736945" y="5167477"/>
            <a:ext cx="7441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7200" dirty="0">
                <a:solidFill>
                  <a:srgbClr val="E66161"/>
                </a:solidFill>
                <a:latin typeface="Inter" panose="02000503000000020004" pitchFamily="2" charset="0"/>
                <a:ea typeface="Inter" panose="02000503000000020004" pitchFamily="2" charset="0"/>
              </a:rPr>
              <a:t>2</a:t>
            </a:r>
          </a:p>
        </p:txBody>
      </p:sp>
      <p:pic>
        <p:nvPicPr>
          <p:cNvPr id="13" name="Obrázek 12" descr="Obsah obrázku text, vizitka&#10;&#10;Popis byl vytvořen automaticky">
            <a:extLst>
              <a:ext uri="{FF2B5EF4-FFF2-40B4-BE49-F238E27FC236}">
                <a16:creationId xmlns:a16="http://schemas.microsoft.com/office/drawing/2014/main" id="{69B44453-36B4-3855-DB77-6BBA8411F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04192" y="490194"/>
            <a:ext cx="2715958" cy="5877612"/>
          </a:xfrm>
          <a:prstGeom prst="roundRect">
            <a:avLst>
              <a:gd name="adj" fmla="val 10140"/>
            </a:avLst>
          </a:prstGeom>
          <a:ln w="76200">
            <a:solidFill>
              <a:schemeClr val="tx1"/>
            </a:solidFill>
          </a:ln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C833E712-D201-25CC-0328-92458CCFBDBD}"/>
              </a:ext>
            </a:extLst>
          </p:cNvPr>
          <p:cNvGrpSpPr/>
          <p:nvPr/>
        </p:nvGrpSpPr>
        <p:grpSpPr>
          <a:xfrm>
            <a:off x="2108133" y="2556740"/>
            <a:ext cx="1485900" cy="2218246"/>
            <a:chOff x="4182380" y="2686049"/>
            <a:chExt cx="1485900" cy="2218246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036B5E7C-E211-6F67-56C8-69B5B7BD4EAD}"/>
                </a:ext>
              </a:extLst>
            </p:cNvPr>
            <p:cNvGrpSpPr/>
            <p:nvPr/>
          </p:nvGrpSpPr>
          <p:grpSpPr>
            <a:xfrm>
              <a:off x="4182380" y="2686049"/>
              <a:ext cx="1485900" cy="1485900"/>
              <a:chOff x="3251200" y="2686049"/>
              <a:chExt cx="1485900" cy="1485900"/>
            </a:xfrm>
          </p:grpSpPr>
          <p:sp>
            <p:nvSpPr>
              <p:cNvPr id="10" name="Obdélník: se zakulacenými rohy 9">
                <a:extLst>
                  <a:ext uri="{FF2B5EF4-FFF2-40B4-BE49-F238E27FC236}">
                    <a16:creationId xmlns:a16="http://schemas.microsoft.com/office/drawing/2014/main" id="{084C682D-97B0-3D74-EA00-99269D21E456}"/>
                  </a:ext>
                </a:extLst>
              </p:cNvPr>
              <p:cNvSpPr/>
              <p:nvPr/>
            </p:nvSpPr>
            <p:spPr>
              <a:xfrm>
                <a:off x="3251200" y="2686049"/>
                <a:ext cx="1485900" cy="14859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pic>
            <p:nvPicPr>
              <p:cNvPr id="11" name="Grafický objekt 10">
                <a:extLst>
                  <a:ext uri="{FF2B5EF4-FFF2-40B4-BE49-F238E27FC236}">
                    <a16:creationId xmlns:a16="http://schemas.microsoft.com/office/drawing/2014/main" id="{A94D31B9-EF2C-F75F-E8C7-0F263BDBBE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517900" y="2952749"/>
                <a:ext cx="952500" cy="952500"/>
              </a:xfrm>
              <a:prstGeom prst="rect">
                <a:avLst/>
              </a:prstGeom>
            </p:spPr>
          </p:pic>
        </p:grpSp>
        <p:sp>
          <p:nvSpPr>
            <p:cNvPr id="14" name="TextovéPole 13">
              <a:extLst>
                <a:ext uri="{FF2B5EF4-FFF2-40B4-BE49-F238E27FC236}">
                  <a16:creationId xmlns:a16="http://schemas.microsoft.com/office/drawing/2014/main" id="{AAA9E845-DC81-2BD9-34FB-07B5B7DC0C44}"/>
                </a:ext>
              </a:extLst>
            </p:cNvPr>
            <p:cNvSpPr txBox="1"/>
            <p:nvPr/>
          </p:nvSpPr>
          <p:spPr>
            <a:xfrm>
              <a:off x="4251107" y="4257964"/>
              <a:ext cx="13484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cs-CZ" dirty="0">
                  <a:solidFill>
                    <a:schemeClr val="bg1"/>
                  </a:solidFill>
                  <a:latin typeface="Avenir Next LT Pro" panose="020B0504020202020204" pitchFamily="34" charset="-18"/>
                </a:rPr>
                <a:t>Medifinder</a:t>
              </a:r>
              <a:br>
                <a:rPr lang="cs-CZ" dirty="0">
                  <a:solidFill>
                    <a:schemeClr val="bg1"/>
                  </a:solidFill>
                  <a:latin typeface="Avenir Next LT Pro" panose="020B0504020202020204" pitchFamily="34" charset="-18"/>
                </a:rPr>
              </a:br>
              <a:r>
                <a:rPr lang="cs-CZ" dirty="0">
                  <a:solidFill>
                    <a:schemeClr val="bg1"/>
                  </a:solidFill>
                  <a:latin typeface="Avenir Next LT Pro" panose="020B0504020202020204" pitchFamily="34" charset="-18"/>
                </a:rPr>
                <a:t>Pardubice</a:t>
              </a:r>
            </a:p>
          </p:txBody>
        </p:sp>
      </p:grpSp>
      <p:grpSp>
        <p:nvGrpSpPr>
          <p:cNvPr id="52" name="Skupina 51">
            <a:extLst>
              <a:ext uri="{FF2B5EF4-FFF2-40B4-BE49-F238E27FC236}">
                <a16:creationId xmlns:a16="http://schemas.microsoft.com/office/drawing/2014/main" id="{E28C5C1D-6070-746D-2315-5A5B7F7D0ADF}"/>
              </a:ext>
            </a:extLst>
          </p:cNvPr>
          <p:cNvGrpSpPr/>
          <p:nvPr/>
        </p:nvGrpSpPr>
        <p:grpSpPr>
          <a:xfrm>
            <a:off x="335524" y="703467"/>
            <a:ext cx="2455769" cy="3410332"/>
            <a:chOff x="335524" y="703467"/>
            <a:chExt cx="2455769" cy="3410332"/>
          </a:xfrm>
        </p:grpSpPr>
        <p:sp>
          <p:nvSpPr>
            <p:cNvPr id="46" name="Ovál 45">
              <a:extLst>
                <a:ext uri="{FF2B5EF4-FFF2-40B4-BE49-F238E27FC236}">
                  <a16:creationId xmlns:a16="http://schemas.microsoft.com/office/drawing/2014/main" id="{A9CA2C27-E81A-FF0E-E60B-4060BEDCB40E}"/>
                </a:ext>
              </a:extLst>
            </p:cNvPr>
            <p:cNvSpPr/>
            <p:nvPr/>
          </p:nvSpPr>
          <p:spPr>
            <a:xfrm rot="14338301">
              <a:off x="1119615" y="3595245"/>
              <a:ext cx="518554" cy="518554"/>
            </a:xfrm>
            <a:prstGeom prst="ellipse">
              <a:avLst/>
            </a:prstGeom>
            <a:solidFill>
              <a:srgbClr val="E66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grpSp>
          <p:nvGrpSpPr>
            <p:cNvPr id="51" name="Skupina 50">
              <a:extLst>
                <a:ext uri="{FF2B5EF4-FFF2-40B4-BE49-F238E27FC236}">
                  <a16:creationId xmlns:a16="http://schemas.microsoft.com/office/drawing/2014/main" id="{7ED67C6E-E592-D6F5-5E21-EF72DF3B91D8}"/>
                </a:ext>
              </a:extLst>
            </p:cNvPr>
            <p:cNvGrpSpPr/>
            <p:nvPr/>
          </p:nvGrpSpPr>
          <p:grpSpPr>
            <a:xfrm>
              <a:off x="335524" y="703467"/>
              <a:ext cx="2455769" cy="3151055"/>
              <a:chOff x="335524" y="703467"/>
              <a:chExt cx="2455769" cy="3151055"/>
            </a:xfrm>
          </p:grpSpPr>
          <p:cxnSp>
            <p:nvCxnSpPr>
              <p:cNvPr id="40" name="Přímá spojnice 39">
                <a:extLst>
                  <a:ext uri="{FF2B5EF4-FFF2-40B4-BE49-F238E27FC236}">
                    <a16:creationId xmlns:a16="http://schemas.microsoft.com/office/drawing/2014/main" id="{DE539249-3C8B-3F19-7B06-5EF3427550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4023" y="1813741"/>
                <a:ext cx="771026" cy="1009699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Přímá spojnice 18">
                <a:extLst>
                  <a:ext uri="{FF2B5EF4-FFF2-40B4-BE49-F238E27FC236}">
                    <a16:creationId xmlns:a16="http://schemas.microsoft.com/office/drawing/2014/main" id="{7FA9E215-BB80-D597-9727-C9CE6EE83F10}"/>
                  </a:ext>
                </a:extLst>
              </p:cNvPr>
              <p:cNvCxnSpPr>
                <a:cxnSpLocks/>
                <a:stCxn id="8" idx="3"/>
              </p:cNvCxnSpPr>
              <p:nvPr/>
            </p:nvCxnSpPr>
            <p:spPr>
              <a:xfrm flipV="1">
                <a:off x="1343920" y="871021"/>
                <a:ext cx="1274578" cy="1192824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Ovál 6">
                <a:extLst>
                  <a:ext uri="{FF2B5EF4-FFF2-40B4-BE49-F238E27FC236}">
                    <a16:creationId xmlns:a16="http://schemas.microsoft.com/office/drawing/2014/main" id="{6349EA42-BFEF-5C30-A0D7-30035053F32E}"/>
                  </a:ext>
                </a:extLst>
              </p:cNvPr>
              <p:cNvSpPr/>
              <p:nvPr/>
            </p:nvSpPr>
            <p:spPr>
              <a:xfrm>
                <a:off x="2317688" y="703467"/>
                <a:ext cx="473605" cy="473605"/>
              </a:xfrm>
              <a:prstGeom prst="ellipse">
                <a:avLst/>
              </a:prstGeom>
              <a:solidFill>
                <a:srgbClr val="DE09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cxnSp>
            <p:nvCxnSpPr>
              <p:cNvPr id="35" name="Přímá spojnice 34">
                <a:extLst>
                  <a:ext uri="{FF2B5EF4-FFF2-40B4-BE49-F238E27FC236}">
                    <a16:creationId xmlns:a16="http://schemas.microsoft.com/office/drawing/2014/main" id="{9E66EAC3-1024-5DE7-9CF1-CB660C33D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9549" y="1709728"/>
                <a:ext cx="1165168" cy="1006312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Ovál 7">
                <a:extLst>
                  <a:ext uri="{FF2B5EF4-FFF2-40B4-BE49-F238E27FC236}">
                    <a16:creationId xmlns:a16="http://schemas.microsoft.com/office/drawing/2014/main" id="{732EA4B2-F2DA-B7E3-2D8A-BEDFDEA19B12}"/>
                  </a:ext>
                </a:extLst>
              </p:cNvPr>
              <p:cNvSpPr/>
              <p:nvPr/>
            </p:nvSpPr>
            <p:spPr>
              <a:xfrm>
                <a:off x="1240324" y="1460042"/>
                <a:ext cx="707399" cy="707399"/>
              </a:xfrm>
              <a:prstGeom prst="ellipse">
                <a:avLst/>
              </a:prstGeom>
              <a:solidFill>
                <a:srgbClr val="E661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27" name="Ovál 26">
                <a:extLst>
                  <a:ext uri="{FF2B5EF4-FFF2-40B4-BE49-F238E27FC236}">
                    <a16:creationId xmlns:a16="http://schemas.microsoft.com/office/drawing/2014/main" id="{34F9BD01-CCEF-EE34-163A-399C71CAB4AE}"/>
                  </a:ext>
                </a:extLst>
              </p:cNvPr>
              <p:cNvSpPr/>
              <p:nvPr/>
            </p:nvSpPr>
            <p:spPr>
              <a:xfrm>
                <a:off x="765032" y="1030809"/>
                <a:ext cx="292525" cy="292525"/>
              </a:xfrm>
              <a:prstGeom prst="ellipse">
                <a:avLst/>
              </a:prstGeom>
              <a:solidFill>
                <a:srgbClr val="E661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 dirty="0"/>
              </a:p>
            </p:txBody>
          </p:sp>
          <p:cxnSp>
            <p:nvCxnSpPr>
              <p:cNvPr id="29" name="Přímá spojnice 28">
                <a:extLst>
                  <a:ext uri="{FF2B5EF4-FFF2-40B4-BE49-F238E27FC236}">
                    <a16:creationId xmlns:a16="http://schemas.microsoft.com/office/drawing/2014/main" id="{E9A8AE8C-89C2-6A78-E2AF-30B9D36444AE}"/>
                  </a:ext>
                </a:extLst>
              </p:cNvPr>
              <p:cNvCxnSpPr>
                <a:cxnSpLocks/>
                <a:stCxn id="27" idx="1"/>
              </p:cNvCxnSpPr>
              <p:nvPr/>
            </p:nvCxnSpPr>
            <p:spPr>
              <a:xfrm>
                <a:off x="807871" y="1073648"/>
                <a:ext cx="939891" cy="863794"/>
              </a:xfrm>
              <a:prstGeom prst="line">
                <a:avLst/>
              </a:prstGeom>
              <a:ln w="19050">
                <a:solidFill>
                  <a:srgbClr val="E661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ál 32">
                <a:extLst>
                  <a:ext uri="{FF2B5EF4-FFF2-40B4-BE49-F238E27FC236}">
                    <a16:creationId xmlns:a16="http://schemas.microsoft.com/office/drawing/2014/main" id="{BEE29A61-6FA9-FE8E-1D53-41FFA3203209}"/>
                  </a:ext>
                </a:extLst>
              </p:cNvPr>
              <p:cNvSpPr/>
              <p:nvPr/>
            </p:nvSpPr>
            <p:spPr>
              <a:xfrm rot="16393748">
                <a:off x="335524" y="2508936"/>
                <a:ext cx="468050" cy="468050"/>
              </a:xfrm>
              <a:prstGeom prst="ellipse">
                <a:avLst/>
              </a:prstGeom>
              <a:solidFill>
                <a:srgbClr val="DE09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 dirty="0"/>
              </a:p>
            </p:txBody>
          </p:sp>
          <p:cxnSp>
            <p:nvCxnSpPr>
              <p:cNvPr id="48" name="Přímá spojnice 47">
                <a:extLst>
                  <a:ext uri="{FF2B5EF4-FFF2-40B4-BE49-F238E27FC236}">
                    <a16:creationId xmlns:a16="http://schemas.microsoft.com/office/drawing/2014/main" id="{703B3134-B059-E007-5D9B-868C808A80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89911" y="1753249"/>
                <a:ext cx="221367" cy="2101273"/>
              </a:xfrm>
              <a:prstGeom prst="line">
                <a:avLst/>
              </a:prstGeom>
              <a:ln w="28575">
                <a:solidFill>
                  <a:srgbClr val="E661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647992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Skupina 13">
            <a:extLst>
              <a:ext uri="{FF2B5EF4-FFF2-40B4-BE49-F238E27FC236}">
                <a16:creationId xmlns:a16="http://schemas.microsoft.com/office/drawing/2014/main" id="{71F05DB2-056C-739D-D940-E447E6499791}"/>
              </a:ext>
            </a:extLst>
          </p:cNvPr>
          <p:cNvGrpSpPr/>
          <p:nvPr/>
        </p:nvGrpSpPr>
        <p:grpSpPr>
          <a:xfrm>
            <a:off x="7759011" y="1527234"/>
            <a:ext cx="3566158" cy="3803533"/>
            <a:chOff x="7759011" y="1287855"/>
            <a:chExt cx="3566158" cy="3803533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8C1E9EEE-50A2-86D5-6DAA-D66E50E0CB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5169" y="1287855"/>
              <a:ext cx="1800000" cy="1800000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25F4F7E-819C-C7F9-439A-2485EDC179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525169" y="3291388"/>
              <a:ext cx="1800000" cy="1800000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ovéPole 9">
              <a:extLst>
                <a:ext uri="{FF2B5EF4-FFF2-40B4-BE49-F238E27FC236}">
                  <a16:creationId xmlns:a16="http://schemas.microsoft.com/office/drawing/2014/main" id="{4DD946D4-6BB5-BC3D-F78C-C868E17D47E7}"/>
                </a:ext>
              </a:extLst>
            </p:cNvPr>
            <p:cNvSpPr txBox="1"/>
            <p:nvPr/>
          </p:nvSpPr>
          <p:spPr>
            <a:xfrm>
              <a:off x="7802293" y="3991333"/>
              <a:ext cx="15343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cs-CZ" sz="2000" b="1" dirty="0">
                  <a:solidFill>
                    <a:schemeClr val="bg1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JavaScript</a:t>
              </a:r>
            </a:p>
          </p:txBody>
        </p:sp>
        <p:sp>
          <p:nvSpPr>
            <p:cNvPr id="11" name="TextovéPole 10">
              <a:extLst>
                <a:ext uri="{FF2B5EF4-FFF2-40B4-BE49-F238E27FC236}">
                  <a16:creationId xmlns:a16="http://schemas.microsoft.com/office/drawing/2014/main" id="{B308A311-25FB-7E77-80A0-081B4FC3BE5A}"/>
                </a:ext>
              </a:extLst>
            </p:cNvPr>
            <p:cNvSpPr txBox="1"/>
            <p:nvPr/>
          </p:nvSpPr>
          <p:spPr>
            <a:xfrm>
              <a:off x="7759011" y="1987800"/>
              <a:ext cx="15776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cs-CZ" sz="2000" b="1" dirty="0" err="1">
                  <a:solidFill>
                    <a:schemeClr val="bg1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TypeScript</a:t>
              </a:r>
              <a:endParaRPr lang="cs-CZ" sz="2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</p:grpSp>
      <p:grpSp>
        <p:nvGrpSpPr>
          <p:cNvPr id="15" name="Skupina 14">
            <a:extLst>
              <a:ext uri="{FF2B5EF4-FFF2-40B4-BE49-F238E27FC236}">
                <a16:creationId xmlns:a16="http://schemas.microsoft.com/office/drawing/2014/main" id="{CB152BD6-EAF2-D324-1049-979959C053E2}"/>
              </a:ext>
            </a:extLst>
          </p:cNvPr>
          <p:cNvGrpSpPr/>
          <p:nvPr/>
        </p:nvGrpSpPr>
        <p:grpSpPr>
          <a:xfrm>
            <a:off x="503571" y="1097118"/>
            <a:ext cx="6383365" cy="2660232"/>
            <a:chOff x="552005" y="2510073"/>
            <a:chExt cx="6383365" cy="2660232"/>
          </a:xfrm>
        </p:grpSpPr>
        <p:pic>
          <p:nvPicPr>
            <p:cNvPr id="3" name="Obrázek 2">
              <a:extLst>
                <a:ext uri="{FF2B5EF4-FFF2-40B4-BE49-F238E27FC236}">
                  <a16:creationId xmlns:a16="http://schemas.microsoft.com/office/drawing/2014/main" id="{F0CEC496-3BC6-4D01-A2D9-D627FD2B97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6704" y="2510073"/>
              <a:ext cx="1800000" cy="1800000"/>
            </a:xfrm>
            <a:prstGeom prst="roundRect">
              <a:avLst/>
            </a:prstGeom>
          </p:spPr>
        </p:pic>
        <p:pic>
          <p:nvPicPr>
            <p:cNvPr id="2050" name="Picture 2" descr="Node.js">
              <a:extLst>
                <a:ext uri="{FF2B5EF4-FFF2-40B4-BE49-F238E27FC236}">
                  <a16:creationId xmlns:a16="http://schemas.microsoft.com/office/drawing/2014/main" id="{7111DA15-5855-1686-4BE2-00B23BB5E8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50" b="6250"/>
            <a:stretch/>
          </p:blipFill>
          <p:spPr bwMode="auto">
            <a:xfrm>
              <a:off x="2966037" y="2510073"/>
              <a:ext cx="1800000" cy="1800000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Skupina 5">
              <a:extLst>
                <a:ext uri="{FF2B5EF4-FFF2-40B4-BE49-F238E27FC236}">
                  <a16:creationId xmlns:a16="http://schemas.microsoft.com/office/drawing/2014/main" id="{8D17CC88-7927-538D-4E94-C569AD6DF036}"/>
                </a:ext>
              </a:extLst>
            </p:cNvPr>
            <p:cNvGrpSpPr/>
            <p:nvPr/>
          </p:nvGrpSpPr>
          <p:grpSpPr>
            <a:xfrm>
              <a:off x="5135370" y="2510073"/>
              <a:ext cx="1800000" cy="1800000"/>
              <a:chOff x="7007382" y="3105339"/>
              <a:chExt cx="1800000" cy="1800000"/>
            </a:xfrm>
          </p:grpSpPr>
          <p:sp>
            <p:nvSpPr>
              <p:cNvPr id="5" name="Obdélník: se zakulacenými rohy 4">
                <a:extLst>
                  <a:ext uri="{FF2B5EF4-FFF2-40B4-BE49-F238E27FC236}">
                    <a16:creationId xmlns:a16="http://schemas.microsoft.com/office/drawing/2014/main" id="{341CDEA2-EB74-89A0-BB18-17CCB3C0FBDB}"/>
                  </a:ext>
                </a:extLst>
              </p:cNvPr>
              <p:cNvSpPr/>
              <p:nvPr/>
            </p:nvSpPr>
            <p:spPr>
              <a:xfrm>
                <a:off x="7007382" y="3105339"/>
                <a:ext cx="1800000" cy="1800000"/>
              </a:xfrm>
              <a:prstGeom prst="round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pic>
            <p:nvPicPr>
              <p:cNvPr id="2052" name="Picture 4" descr="PostgreSQL – Wikipedie">
                <a:extLst>
                  <a:ext uri="{FF2B5EF4-FFF2-40B4-BE49-F238E27FC236}">
                    <a16:creationId xmlns:a16="http://schemas.microsoft.com/office/drawing/2014/main" id="{C6517EED-4BE3-5BB7-D448-9ED5791DA8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5611" y="3339512"/>
                <a:ext cx="1403289" cy="14471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TextovéPole 6">
              <a:extLst>
                <a:ext uri="{FF2B5EF4-FFF2-40B4-BE49-F238E27FC236}">
                  <a16:creationId xmlns:a16="http://schemas.microsoft.com/office/drawing/2014/main" id="{19EEF2F8-0B24-DBB3-12FC-53C74BF23F15}"/>
                </a:ext>
              </a:extLst>
            </p:cNvPr>
            <p:cNvSpPr txBox="1"/>
            <p:nvPr/>
          </p:nvSpPr>
          <p:spPr>
            <a:xfrm>
              <a:off x="1292586" y="4399984"/>
              <a:ext cx="8082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cs-CZ" sz="2000" b="1" dirty="0">
                  <a:solidFill>
                    <a:schemeClr val="bg1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Expo</a:t>
              </a:r>
            </a:p>
          </p:txBody>
        </p:sp>
        <p:sp>
          <p:nvSpPr>
            <p:cNvPr id="9" name="TextovéPole 8">
              <a:extLst>
                <a:ext uri="{FF2B5EF4-FFF2-40B4-BE49-F238E27FC236}">
                  <a16:creationId xmlns:a16="http://schemas.microsoft.com/office/drawing/2014/main" id="{D7B0ED13-98C5-FC18-74FE-9D6AECD7EE48}"/>
                </a:ext>
              </a:extLst>
            </p:cNvPr>
            <p:cNvSpPr txBox="1"/>
            <p:nvPr/>
          </p:nvSpPr>
          <p:spPr>
            <a:xfrm>
              <a:off x="3296011" y="4399984"/>
              <a:ext cx="1140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cs-CZ" sz="2000" b="1" dirty="0">
                  <a:solidFill>
                    <a:schemeClr val="bg1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Node.js</a:t>
              </a:r>
            </a:p>
          </p:txBody>
        </p:sp>
        <p:sp>
          <p:nvSpPr>
            <p:cNvPr id="12" name="TextovéPole 11">
              <a:extLst>
                <a:ext uri="{FF2B5EF4-FFF2-40B4-BE49-F238E27FC236}">
                  <a16:creationId xmlns:a16="http://schemas.microsoft.com/office/drawing/2014/main" id="{8E6B9EBB-5081-9CD3-B74B-11D8DA68E3E9}"/>
                </a:ext>
              </a:extLst>
            </p:cNvPr>
            <p:cNvSpPr txBox="1"/>
            <p:nvPr/>
          </p:nvSpPr>
          <p:spPr>
            <a:xfrm>
              <a:off x="5437808" y="4399984"/>
              <a:ext cx="1316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cs-CZ" sz="2000" b="1" dirty="0" err="1">
                  <a:solidFill>
                    <a:schemeClr val="bg1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Postgres</a:t>
              </a:r>
              <a:endParaRPr lang="cs-CZ" sz="2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  <p:sp>
          <p:nvSpPr>
            <p:cNvPr id="13" name="TextovéPole 12">
              <a:extLst>
                <a:ext uri="{FF2B5EF4-FFF2-40B4-BE49-F238E27FC236}">
                  <a16:creationId xmlns:a16="http://schemas.microsoft.com/office/drawing/2014/main" id="{C65673D6-408E-9F53-9A13-5A29A645E63D}"/>
                </a:ext>
              </a:extLst>
            </p:cNvPr>
            <p:cNvSpPr txBox="1"/>
            <p:nvPr/>
          </p:nvSpPr>
          <p:spPr>
            <a:xfrm>
              <a:off x="552005" y="4800973"/>
              <a:ext cx="2289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cs-CZ" dirty="0">
                  <a:solidFill>
                    <a:schemeClr val="bg1"/>
                  </a:solidFill>
                  <a:latin typeface="Avenir Next LT Pro" panose="020B0504020202020204" pitchFamily="34" charset="-18"/>
                  <a:ea typeface="Inter" panose="02000503000000020004" pitchFamily="2" charset="0"/>
                </a:rPr>
                <a:t>mobile </a:t>
              </a:r>
              <a:r>
                <a:rPr lang="cs-CZ" dirty="0" err="1">
                  <a:solidFill>
                    <a:schemeClr val="bg1"/>
                  </a:solidFill>
                  <a:latin typeface="Avenir Next LT Pro" panose="020B0504020202020204" pitchFamily="34" charset="-18"/>
                  <a:ea typeface="Inter" panose="02000503000000020004" pitchFamily="2" charset="0"/>
                </a:rPr>
                <a:t>React</a:t>
              </a:r>
              <a:r>
                <a:rPr lang="cs-CZ" dirty="0">
                  <a:solidFill>
                    <a:schemeClr val="bg1"/>
                  </a:solidFill>
                  <a:latin typeface="Avenir Next LT Pro" panose="020B0504020202020204" pitchFamily="34" charset="-18"/>
                  <a:ea typeface="Inter" panose="02000503000000020004" pitchFamily="2" charset="0"/>
                </a:rPr>
                <a:t> </a:t>
              </a:r>
              <a:r>
                <a:rPr lang="cs-CZ" dirty="0" err="1">
                  <a:solidFill>
                    <a:schemeClr val="bg1"/>
                  </a:solidFill>
                  <a:latin typeface="Avenir Next LT Pro" panose="020B0504020202020204" pitchFamily="34" charset="-18"/>
                  <a:ea typeface="Inter" panose="02000503000000020004" pitchFamily="2" charset="0"/>
                </a:rPr>
                <a:t>Native</a:t>
              </a:r>
              <a:endParaRPr lang="cs-CZ" dirty="0">
                <a:solidFill>
                  <a:schemeClr val="bg1"/>
                </a:solidFill>
                <a:latin typeface="Avenir Next LT Pro" panose="020B0504020202020204" pitchFamily="34" charset="-18"/>
                <a:ea typeface="Inter" panose="02000503000000020004" pitchFamily="2" charset="0"/>
              </a:endParaRPr>
            </a:p>
          </p:txBody>
        </p:sp>
      </p:grp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1F791299-ED6F-D9F4-DDA8-D8B42400B92E}"/>
              </a:ext>
            </a:extLst>
          </p:cNvPr>
          <p:cNvSpPr txBox="1"/>
          <p:nvPr/>
        </p:nvSpPr>
        <p:spPr>
          <a:xfrm>
            <a:off x="866831" y="4541358"/>
            <a:ext cx="28985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000" b="1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ParkDots</a:t>
            </a:r>
            <a:endParaRPr lang="cs-CZ" sz="2000" b="1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r>
              <a:rPr lang="cs-CZ" sz="2000" b="1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ApiMedic</a:t>
            </a:r>
            <a:endParaRPr lang="cs-CZ" sz="2000" b="1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r>
              <a:rPr lang="cs-CZ" sz="2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Otevřená data NRPZS</a:t>
            </a:r>
          </a:p>
          <a:p>
            <a:r>
              <a:rPr lang="cs-CZ" sz="2000" b="1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Leaflet</a:t>
            </a:r>
            <a:endParaRPr lang="cs-CZ" sz="2000" b="1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8699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ál 1">
            <a:extLst>
              <a:ext uri="{FF2B5EF4-FFF2-40B4-BE49-F238E27FC236}">
                <a16:creationId xmlns:a16="http://schemas.microsoft.com/office/drawing/2014/main" id="{45766250-1C7B-74D3-C25D-DC22B9D2BC0E}"/>
              </a:ext>
            </a:extLst>
          </p:cNvPr>
          <p:cNvSpPr/>
          <p:nvPr/>
        </p:nvSpPr>
        <p:spPr>
          <a:xfrm rot="10800000">
            <a:off x="10598150" y="1835150"/>
            <a:ext cx="3187700" cy="3187700"/>
          </a:xfrm>
          <a:prstGeom prst="ellipse">
            <a:avLst/>
          </a:prstGeom>
          <a:gradFill>
            <a:gsLst>
              <a:gs pos="0">
                <a:srgbClr val="E66161"/>
              </a:gs>
              <a:gs pos="41000">
                <a:srgbClr val="DB2323">
                  <a:alpha val="85000"/>
                </a:srgbClr>
              </a:gs>
              <a:gs pos="100000">
                <a:srgbClr val="E6616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vál 3">
            <a:extLst>
              <a:ext uri="{FF2B5EF4-FFF2-40B4-BE49-F238E27FC236}">
                <a16:creationId xmlns:a16="http://schemas.microsoft.com/office/drawing/2014/main" id="{38CEABD0-4261-9B20-DA72-265030A22AAC}"/>
              </a:ext>
            </a:extLst>
          </p:cNvPr>
          <p:cNvSpPr/>
          <p:nvPr/>
        </p:nvSpPr>
        <p:spPr>
          <a:xfrm>
            <a:off x="10879885" y="2825750"/>
            <a:ext cx="1206500" cy="12065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8B1249F8-73E2-7841-E3B8-DB4AB55B5D32}"/>
              </a:ext>
            </a:extLst>
          </p:cNvPr>
          <p:cNvSpPr txBox="1"/>
          <p:nvPr/>
        </p:nvSpPr>
        <p:spPr>
          <a:xfrm>
            <a:off x="11096650" y="2823440"/>
            <a:ext cx="7729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7200" dirty="0">
                <a:solidFill>
                  <a:srgbClr val="E66161"/>
                </a:solidFill>
                <a:latin typeface="Inter" panose="02000503000000020004" pitchFamily="2" charset="0"/>
                <a:ea typeface="Inter" panose="02000503000000020004" pitchFamily="2" charset="0"/>
              </a:rPr>
              <a:t>3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7EDE677D-6BC6-72A7-0D52-BE4C38F0C7FF}"/>
              </a:ext>
            </a:extLst>
          </p:cNvPr>
          <p:cNvSpPr txBox="1"/>
          <p:nvPr/>
        </p:nvSpPr>
        <p:spPr>
          <a:xfrm>
            <a:off x="5803271" y="3105834"/>
            <a:ext cx="4654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6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Použité technologie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01EBD3DF-9C42-A8A0-BBDA-9B5CE1753E8C}"/>
              </a:ext>
            </a:extLst>
          </p:cNvPr>
          <p:cNvSpPr txBox="1"/>
          <p:nvPr/>
        </p:nvSpPr>
        <p:spPr>
          <a:xfrm>
            <a:off x="12736945" y="737113"/>
            <a:ext cx="7777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7200" dirty="0">
                <a:solidFill>
                  <a:srgbClr val="E66161"/>
                </a:solidFill>
                <a:latin typeface="Inter" panose="02000503000000020004" pitchFamily="2" charset="0"/>
                <a:ea typeface="Inter" panose="02000503000000020004" pitchFamily="2" charset="0"/>
              </a:rPr>
              <a:t>4</a:t>
            </a:r>
          </a:p>
        </p:txBody>
      </p:sp>
      <p:pic>
        <p:nvPicPr>
          <p:cNvPr id="13" name="Obrázek 12" descr="Obsah obrázku text, vizitka&#10;&#10;Popis byl vytvořen automaticky">
            <a:extLst>
              <a:ext uri="{FF2B5EF4-FFF2-40B4-BE49-F238E27FC236}">
                <a16:creationId xmlns:a16="http://schemas.microsoft.com/office/drawing/2014/main" id="{69B44453-36B4-3855-DB77-6BBA8411F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04192" y="490194"/>
            <a:ext cx="2715958" cy="5877612"/>
          </a:xfrm>
          <a:prstGeom prst="roundRect">
            <a:avLst>
              <a:gd name="adj" fmla="val 10140"/>
            </a:avLst>
          </a:prstGeom>
          <a:ln w="76200">
            <a:solidFill>
              <a:schemeClr val="tx1"/>
            </a:solidFill>
          </a:ln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C833E712-D201-25CC-0328-92458CCFBDBD}"/>
              </a:ext>
            </a:extLst>
          </p:cNvPr>
          <p:cNvGrpSpPr/>
          <p:nvPr/>
        </p:nvGrpSpPr>
        <p:grpSpPr>
          <a:xfrm>
            <a:off x="2108133" y="2556740"/>
            <a:ext cx="1485900" cy="2218246"/>
            <a:chOff x="4182380" y="2686049"/>
            <a:chExt cx="1485900" cy="2218246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036B5E7C-E211-6F67-56C8-69B5B7BD4EAD}"/>
                </a:ext>
              </a:extLst>
            </p:cNvPr>
            <p:cNvGrpSpPr/>
            <p:nvPr/>
          </p:nvGrpSpPr>
          <p:grpSpPr>
            <a:xfrm>
              <a:off x="4182380" y="2686049"/>
              <a:ext cx="1485900" cy="1485900"/>
              <a:chOff x="3251200" y="2686049"/>
              <a:chExt cx="1485900" cy="1485900"/>
            </a:xfrm>
          </p:grpSpPr>
          <p:sp>
            <p:nvSpPr>
              <p:cNvPr id="10" name="Obdélník: se zakulacenými rohy 9">
                <a:extLst>
                  <a:ext uri="{FF2B5EF4-FFF2-40B4-BE49-F238E27FC236}">
                    <a16:creationId xmlns:a16="http://schemas.microsoft.com/office/drawing/2014/main" id="{084C682D-97B0-3D74-EA00-99269D21E456}"/>
                  </a:ext>
                </a:extLst>
              </p:cNvPr>
              <p:cNvSpPr/>
              <p:nvPr/>
            </p:nvSpPr>
            <p:spPr>
              <a:xfrm>
                <a:off x="3251200" y="2686049"/>
                <a:ext cx="1485900" cy="14859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pic>
            <p:nvPicPr>
              <p:cNvPr id="11" name="Grafický objekt 10">
                <a:extLst>
                  <a:ext uri="{FF2B5EF4-FFF2-40B4-BE49-F238E27FC236}">
                    <a16:creationId xmlns:a16="http://schemas.microsoft.com/office/drawing/2014/main" id="{A94D31B9-EF2C-F75F-E8C7-0F263BDBBE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517900" y="2952749"/>
                <a:ext cx="952500" cy="952500"/>
              </a:xfrm>
              <a:prstGeom prst="rect">
                <a:avLst/>
              </a:prstGeom>
            </p:spPr>
          </p:pic>
        </p:grpSp>
        <p:sp>
          <p:nvSpPr>
            <p:cNvPr id="14" name="TextovéPole 13">
              <a:extLst>
                <a:ext uri="{FF2B5EF4-FFF2-40B4-BE49-F238E27FC236}">
                  <a16:creationId xmlns:a16="http://schemas.microsoft.com/office/drawing/2014/main" id="{AAA9E845-DC81-2BD9-34FB-07B5B7DC0C44}"/>
                </a:ext>
              </a:extLst>
            </p:cNvPr>
            <p:cNvSpPr txBox="1"/>
            <p:nvPr/>
          </p:nvSpPr>
          <p:spPr>
            <a:xfrm>
              <a:off x="4251107" y="4257964"/>
              <a:ext cx="13484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cs-CZ" dirty="0">
                  <a:solidFill>
                    <a:schemeClr val="bg1"/>
                  </a:solidFill>
                  <a:latin typeface="Avenir Next LT Pro" panose="020B0504020202020204" pitchFamily="34" charset="-18"/>
                </a:rPr>
                <a:t>Medifinder</a:t>
              </a:r>
              <a:br>
                <a:rPr lang="cs-CZ" dirty="0">
                  <a:solidFill>
                    <a:schemeClr val="bg1"/>
                  </a:solidFill>
                  <a:latin typeface="Avenir Next LT Pro" panose="020B0504020202020204" pitchFamily="34" charset="-18"/>
                </a:rPr>
              </a:br>
              <a:r>
                <a:rPr lang="cs-CZ" dirty="0">
                  <a:solidFill>
                    <a:schemeClr val="bg1"/>
                  </a:solidFill>
                  <a:latin typeface="Avenir Next LT Pro" panose="020B0504020202020204" pitchFamily="34" charset="-18"/>
                </a:rPr>
                <a:t>Pardubice</a:t>
              </a:r>
            </a:p>
          </p:txBody>
        </p:sp>
      </p:grpSp>
      <p:grpSp>
        <p:nvGrpSpPr>
          <p:cNvPr id="52" name="Skupina 51">
            <a:extLst>
              <a:ext uri="{FF2B5EF4-FFF2-40B4-BE49-F238E27FC236}">
                <a16:creationId xmlns:a16="http://schemas.microsoft.com/office/drawing/2014/main" id="{E28C5C1D-6070-746D-2315-5A5B7F7D0ADF}"/>
              </a:ext>
            </a:extLst>
          </p:cNvPr>
          <p:cNvGrpSpPr/>
          <p:nvPr/>
        </p:nvGrpSpPr>
        <p:grpSpPr>
          <a:xfrm>
            <a:off x="335524" y="703467"/>
            <a:ext cx="2455769" cy="3410332"/>
            <a:chOff x="335524" y="703467"/>
            <a:chExt cx="2455769" cy="3410332"/>
          </a:xfrm>
        </p:grpSpPr>
        <p:sp>
          <p:nvSpPr>
            <p:cNvPr id="46" name="Ovál 45">
              <a:extLst>
                <a:ext uri="{FF2B5EF4-FFF2-40B4-BE49-F238E27FC236}">
                  <a16:creationId xmlns:a16="http://schemas.microsoft.com/office/drawing/2014/main" id="{A9CA2C27-E81A-FF0E-E60B-4060BEDCB40E}"/>
                </a:ext>
              </a:extLst>
            </p:cNvPr>
            <p:cNvSpPr/>
            <p:nvPr/>
          </p:nvSpPr>
          <p:spPr>
            <a:xfrm rot="14338301">
              <a:off x="1119615" y="3595245"/>
              <a:ext cx="518554" cy="518554"/>
            </a:xfrm>
            <a:prstGeom prst="ellipse">
              <a:avLst/>
            </a:prstGeom>
            <a:solidFill>
              <a:srgbClr val="E66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grpSp>
          <p:nvGrpSpPr>
            <p:cNvPr id="51" name="Skupina 50">
              <a:extLst>
                <a:ext uri="{FF2B5EF4-FFF2-40B4-BE49-F238E27FC236}">
                  <a16:creationId xmlns:a16="http://schemas.microsoft.com/office/drawing/2014/main" id="{7ED67C6E-E592-D6F5-5E21-EF72DF3B91D8}"/>
                </a:ext>
              </a:extLst>
            </p:cNvPr>
            <p:cNvGrpSpPr/>
            <p:nvPr/>
          </p:nvGrpSpPr>
          <p:grpSpPr>
            <a:xfrm>
              <a:off x="335524" y="703467"/>
              <a:ext cx="2455769" cy="3151055"/>
              <a:chOff x="335524" y="703467"/>
              <a:chExt cx="2455769" cy="3151055"/>
            </a:xfrm>
          </p:grpSpPr>
          <p:cxnSp>
            <p:nvCxnSpPr>
              <p:cNvPr id="40" name="Přímá spojnice 39">
                <a:extLst>
                  <a:ext uri="{FF2B5EF4-FFF2-40B4-BE49-F238E27FC236}">
                    <a16:creationId xmlns:a16="http://schemas.microsoft.com/office/drawing/2014/main" id="{DE539249-3C8B-3F19-7B06-5EF3427550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4023" y="1813741"/>
                <a:ext cx="771026" cy="1009699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Přímá spojnice 18">
                <a:extLst>
                  <a:ext uri="{FF2B5EF4-FFF2-40B4-BE49-F238E27FC236}">
                    <a16:creationId xmlns:a16="http://schemas.microsoft.com/office/drawing/2014/main" id="{7FA9E215-BB80-D597-9727-C9CE6EE83F10}"/>
                  </a:ext>
                </a:extLst>
              </p:cNvPr>
              <p:cNvCxnSpPr>
                <a:cxnSpLocks/>
                <a:stCxn id="8" idx="3"/>
              </p:cNvCxnSpPr>
              <p:nvPr/>
            </p:nvCxnSpPr>
            <p:spPr>
              <a:xfrm flipV="1">
                <a:off x="1343920" y="871021"/>
                <a:ext cx="1274578" cy="1192824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Ovál 6">
                <a:extLst>
                  <a:ext uri="{FF2B5EF4-FFF2-40B4-BE49-F238E27FC236}">
                    <a16:creationId xmlns:a16="http://schemas.microsoft.com/office/drawing/2014/main" id="{6349EA42-BFEF-5C30-A0D7-30035053F32E}"/>
                  </a:ext>
                </a:extLst>
              </p:cNvPr>
              <p:cNvSpPr/>
              <p:nvPr/>
            </p:nvSpPr>
            <p:spPr>
              <a:xfrm>
                <a:off x="2317688" y="703467"/>
                <a:ext cx="473605" cy="473605"/>
              </a:xfrm>
              <a:prstGeom prst="ellipse">
                <a:avLst/>
              </a:prstGeom>
              <a:solidFill>
                <a:srgbClr val="DE09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cxnSp>
            <p:nvCxnSpPr>
              <p:cNvPr id="35" name="Přímá spojnice 34">
                <a:extLst>
                  <a:ext uri="{FF2B5EF4-FFF2-40B4-BE49-F238E27FC236}">
                    <a16:creationId xmlns:a16="http://schemas.microsoft.com/office/drawing/2014/main" id="{9E66EAC3-1024-5DE7-9CF1-CB660C33D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9549" y="1709728"/>
                <a:ext cx="1165168" cy="1006312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Ovál 7">
                <a:extLst>
                  <a:ext uri="{FF2B5EF4-FFF2-40B4-BE49-F238E27FC236}">
                    <a16:creationId xmlns:a16="http://schemas.microsoft.com/office/drawing/2014/main" id="{732EA4B2-F2DA-B7E3-2D8A-BEDFDEA19B12}"/>
                  </a:ext>
                </a:extLst>
              </p:cNvPr>
              <p:cNvSpPr/>
              <p:nvPr/>
            </p:nvSpPr>
            <p:spPr>
              <a:xfrm>
                <a:off x="1240324" y="1460042"/>
                <a:ext cx="707399" cy="707399"/>
              </a:xfrm>
              <a:prstGeom prst="ellipse">
                <a:avLst/>
              </a:prstGeom>
              <a:solidFill>
                <a:srgbClr val="E661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27" name="Ovál 26">
                <a:extLst>
                  <a:ext uri="{FF2B5EF4-FFF2-40B4-BE49-F238E27FC236}">
                    <a16:creationId xmlns:a16="http://schemas.microsoft.com/office/drawing/2014/main" id="{34F9BD01-CCEF-EE34-163A-399C71CAB4AE}"/>
                  </a:ext>
                </a:extLst>
              </p:cNvPr>
              <p:cNvSpPr/>
              <p:nvPr/>
            </p:nvSpPr>
            <p:spPr>
              <a:xfrm>
                <a:off x="765032" y="1030809"/>
                <a:ext cx="292525" cy="292525"/>
              </a:xfrm>
              <a:prstGeom prst="ellipse">
                <a:avLst/>
              </a:prstGeom>
              <a:solidFill>
                <a:srgbClr val="E661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 dirty="0"/>
              </a:p>
            </p:txBody>
          </p:sp>
          <p:cxnSp>
            <p:nvCxnSpPr>
              <p:cNvPr id="29" name="Přímá spojnice 28">
                <a:extLst>
                  <a:ext uri="{FF2B5EF4-FFF2-40B4-BE49-F238E27FC236}">
                    <a16:creationId xmlns:a16="http://schemas.microsoft.com/office/drawing/2014/main" id="{E9A8AE8C-89C2-6A78-E2AF-30B9D36444AE}"/>
                  </a:ext>
                </a:extLst>
              </p:cNvPr>
              <p:cNvCxnSpPr>
                <a:cxnSpLocks/>
                <a:stCxn id="27" idx="1"/>
              </p:cNvCxnSpPr>
              <p:nvPr/>
            </p:nvCxnSpPr>
            <p:spPr>
              <a:xfrm>
                <a:off x="807871" y="1073648"/>
                <a:ext cx="939891" cy="863794"/>
              </a:xfrm>
              <a:prstGeom prst="line">
                <a:avLst/>
              </a:prstGeom>
              <a:ln w="19050">
                <a:solidFill>
                  <a:srgbClr val="E661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ál 32">
                <a:extLst>
                  <a:ext uri="{FF2B5EF4-FFF2-40B4-BE49-F238E27FC236}">
                    <a16:creationId xmlns:a16="http://schemas.microsoft.com/office/drawing/2014/main" id="{BEE29A61-6FA9-FE8E-1D53-41FFA3203209}"/>
                  </a:ext>
                </a:extLst>
              </p:cNvPr>
              <p:cNvSpPr/>
              <p:nvPr/>
            </p:nvSpPr>
            <p:spPr>
              <a:xfrm rot="16393748">
                <a:off x="335524" y="2508936"/>
                <a:ext cx="468050" cy="468050"/>
              </a:xfrm>
              <a:prstGeom prst="ellipse">
                <a:avLst/>
              </a:prstGeom>
              <a:solidFill>
                <a:srgbClr val="DE09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 dirty="0"/>
              </a:p>
            </p:txBody>
          </p:sp>
          <p:cxnSp>
            <p:nvCxnSpPr>
              <p:cNvPr id="48" name="Přímá spojnice 47">
                <a:extLst>
                  <a:ext uri="{FF2B5EF4-FFF2-40B4-BE49-F238E27FC236}">
                    <a16:creationId xmlns:a16="http://schemas.microsoft.com/office/drawing/2014/main" id="{703B3134-B059-E007-5D9B-868C808A80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89911" y="1753249"/>
                <a:ext cx="221367" cy="2101273"/>
              </a:xfrm>
              <a:prstGeom prst="line">
                <a:avLst/>
              </a:prstGeom>
              <a:ln w="28575">
                <a:solidFill>
                  <a:srgbClr val="E661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120117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ál 1">
            <a:extLst>
              <a:ext uri="{FF2B5EF4-FFF2-40B4-BE49-F238E27FC236}">
                <a16:creationId xmlns:a16="http://schemas.microsoft.com/office/drawing/2014/main" id="{45766250-1C7B-74D3-C25D-DC22B9D2BC0E}"/>
              </a:ext>
            </a:extLst>
          </p:cNvPr>
          <p:cNvSpPr/>
          <p:nvPr/>
        </p:nvSpPr>
        <p:spPr>
          <a:xfrm rot="5400000">
            <a:off x="10598150" y="1835150"/>
            <a:ext cx="3187700" cy="3187700"/>
          </a:xfrm>
          <a:prstGeom prst="ellipse">
            <a:avLst/>
          </a:prstGeom>
          <a:gradFill>
            <a:gsLst>
              <a:gs pos="0">
                <a:srgbClr val="E66161"/>
              </a:gs>
              <a:gs pos="41000">
                <a:srgbClr val="DB2323">
                  <a:alpha val="85000"/>
                </a:srgbClr>
              </a:gs>
              <a:gs pos="100000">
                <a:srgbClr val="E6616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vál 3">
            <a:extLst>
              <a:ext uri="{FF2B5EF4-FFF2-40B4-BE49-F238E27FC236}">
                <a16:creationId xmlns:a16="http://schemas.microsoft.com/office/drawing/2014/main" id="{38CEABD0-4261-9B20-DA72-265030A22AAC}"/>
              </a:ext>
            </a:extLst>
          </p:cNvPr>
          <p:cNvSpPr/>
          <p:nvPr/>
        </p:nvSpPr>
        <p:spPr>
          <a:xfrm>
            <a:off x="10879885" y="2825750"/>
            <a:ext cx="1206500" cy="12065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8B1249F8-73E2-7841-E3B8-DB4AB55B5D32}"/>
              </a:ext>
            </a:extLst>
          </p:cNvPr>
          <p:cNvSpPr txBox="1"/>
          <p:nvPr/>
        </p:nvSpPr>
        <p:spPr>
          <a:xfrm>
            <a:off x="12572365" y="5021609"/>
            <a:ext cx="7729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7200" dirty="0">
                <a:solidFill>
                  <a:srgbClr val="E66161"/>
                </a:solidFill>
                <a:latin typeface="Inter" panose="02000503000000020004" pitchFamily="2" charset="0"/>
                <a:ea typeface="Inter" panose="02000503000000020004" pitchFamily="2" charset="0"/>
              </a:rPr>
              <a:t>3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7EDE677D-6BC6-72A7-0D52-BE4C38F0C7FF}"/>
              </a:ext>
            </a:extLst>
          </p:cNvPr>
          <p:cNvSpPr txBox="1"/>
          <p:nvPr/>
        </p:nvSpPr>
        <p:spPr>
          <a:xfrm>
            <a:off x="5278170" y="3105834"/>
            <a:ext cx="5179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6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Praktická ukázka MVP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01EBD3DF-9C42-A8A0-BBDA-9B5CE1753E8C}"/>
              </a:ext>
            </a:extLst>
          </p:cNvPr>
          <p:cNvSpPr txBox="1"/>
          <p:nvPr/>
        </p:nvSpPr>
        <p:spPr>
          <a:xfrm>
            <a:off x="11086097" y="2842311"/>
            <a:ext cx="7777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7200" dirty="0">
                <a:solidFill>
                  <a:srgbClr val="E66161"/>
                </a:solidFill>
                <a:latin typeface="Inter" panose="02000503000000020004" pitchFamily="2" charset="0"/>
                <a:ea typeface="Inter" panose="02000503000000020004" pitchFamily="2" charset="0"/>
              </a:rPr>
              <a:t>4</a:t>
            </a:r>
          </a:p>
        </p:txBody>
      </p:sp>
      <p:pic>
        <p:nvPicPr>
          <p:cNvPr id="13" name="Obrázek 12" descr="Obsah obrázku text, vizitka&#10;&#10;Popis byl vytvořen automaticky">
            <a:extLst>
              <a:ext uri="{FF2B5EF4-FFF2-40B4-BE49-F238E27FC236}">
                <a16:creationId xmlns:a16="http://schemas.microsoft.com/office/drawing/2014/main" id="{69B44453-36B4-3855-DB77-6BBA8411F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04192" y="490194"/>
            <a:ext cx="2715958" cy="5877612"/>
          </a:xfrm>
          <a:prstGeom prst="roundRect">
            <a:avLst>
              <a:gd name="adj" fmla="val 10140"/>
            </a:avLst>
          </a:prstGeom>
          <a:ln w="76200">
            <a:solidFill>
              <a:schemeClr val="tx1"/>
            </a:solidFill>
          </a:ln>
        </p:spPr>
      </p:pic>
      <p:pic>
        <p:nvPicPr>
          <p:cNvPr id="18" name="Obrázek 17">
            <a:extLst>
              <a:ext uri="{FF2B5EF4-FFF2-40B4-BE49-F238E27FC236}">
                <a16:creationId xmlns:a16="http://schemas.microsoft.com/office/drawing/2014/main" id="{AE43051B-90D7-FCC8-D405-F946977C1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4258" y="394170"/>
            <a:ext cx="5923844" cy="6069657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5172016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Obrázek 24">
            <a:extLst>
              <a:ext uri="{FF2B5EF4-FFF2-40B4-BE49-F238E27FC236}">
                <a16:creationId xmlns:a16="http://schemas.microsoft.com/office/drawing/2014/main" id="{CDA1BA14-9FAA-7E88-3423-6DE7C57C7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111" y="1121033"/>
            <a:ext cx="2180311" cy="1215150"/>
          </a:xfrm>
          <a:prstGeom prst="rect">
            <a:avLst/>
          </a:prstGeom>
          <a:ln>
            <a:noFill/>
          </a:ln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7EDE677D-6BC6-72A7-0D52-BE4C38F0C7FF}"/>
              </a:ext>
            </a:extLst>
          </p:cNvPr>
          <p:cNvSpPr txBox="1"/>
          <p:nvPr/>
        </p:nvSpPr>
        <p:spPr>
          <a:xfrm>
            <a:off x="3649607" y="748252"/>
            <a:ext cx="4892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36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Moduly</a:t>
            </a:r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50B71844-FF5F-41DE-45EB-BE0C3432D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889" y="1680477"/>
            <a:ext cx="2173836" cy="1215150"/>
          </a:xfrm>
          <a:prstGeom prst="rect">
            <a:avLst/>
          </a:prstGeom>
        </p:spPr>
      </p:pic>
      <p:pic>
        <p:nvPicPr>
          <p:cNvPr id="14" name="Obrázek 13">
            <a:extLst>
              <a:ext uri="{FF2B5EF4-FFF2-40B4-BE49-F238E27FC236}">
                <a16:creationId xmlns:a16="http://schemas.microsoft.com/office/drawing/2014/main" id="{DF537239-ADA0-37DE-8515-FF5B7F585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76" y="1445863"/>
            <a:ext cx="2275513" cy="4924444"/>
          </a:xfrm>
          <a:prstGeom prst="roundRect">
            <a:avLst>
              <a:gd name="adj" fmla="val 9361"/>
            </a:avLst>
          </a:prstGeom>
          <a:ln w="76200">
            <a:solidFill>
              <a:schemeClr val="tx1"/>
            </a:solidFill>
          </a:ln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011C3AAE-3D72-5029-13D1-60E712275E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637" y="2308506"/>
            <a:ext cx="5711908" cy="4061801"/>
          </a:xfrm>
          <a:prstGeom prst="roundRect">
            <a:avLst>
              <a:gd name="adj" fmla="val 4615"/>
            </a:avLst>
          </a:prstGeom>
          <a:ln w="76200">
            <a:solidFill>
              <a:schemeClr val="tx1"/>
            </a:solidFill>
            <a:prstDash val="solid"/>
          </a:ln>
        </p:spPr>
      </p:pic>
      <p:sp>
        <p:nvSpPr>
          <p:cNvPr id="26" name="TextovéPole 25">
            <a:extLst>
              <a:ext uri="{FF2B5EF4-FFF2-40B4-BE49-F238E27FC236}">
                <a16:creationId xmlns:a16="http://schemas.microsoft.com/office/drawing/2014/main" id="{CB56641D-3FDC-64C8-AED8-200E70E8430E}"/>
              </a:ext>
            </a:extLst>
          </p:cNvPr>
          <p:cNvSpPr txBox="1"/>
          <p:nvPr/>
        </p:nvSpPr>
        <p:spPr>
          <a:xfrm>
            <a:off x="9607106" y="1330125"/>
            <a:ext cx="1679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Lékařský</a:t>
            </a:r>
            <a:br>
              <a:rPr lang="cs-CZ" sz="2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cs-CZ" sz="2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panel</a:t>
            </a:r>
          </a:p>
        </p:txBody>
      </p:sp>
      <p:pic>
        <p:nvPicPr>
          <p:cNvPr id="3074" name="Picture 2" descr="Přihlášení do DIS - Portál MOJE daně">
            <a:extLst>
              <a:ext uri="{FF2B5EF4-FFF2-40B4-BE49-F238E27FC236}">
                <a16:creationId xmlns:a16="http://schemas.microsoft.com/office/drawing/2014/main" id="{5E58482B-E284-8B3B-22C7-B908D76568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2649" b="-3986"/>
          <a:stretch/>
        </p:blipFill>
        <p:spPr bwMode="auto">
          <a:xfrm>
            <a:off x="10906739" y="2916081"/>
            <a:ext cx="826248" cy="27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Skupina 33">
            <a:extLst>
              <a:ext uri="{FF2B5EF4-FFF2-40B4-BE49-F238E27FC236}">
                <a16:creationId xmlns:a16="http://schemas.microsoft.com/office/drawing/2014/main" id="{D07B4FD4-A996-7D1A-25B3-94FB68DBCBDF}"/>
              </a:ext>
            </a:extLst>
          </p:cNvPr>
          <p:cNvGrpSpPr/>
          <p:nvPr/>
        </p:nvGrpSpPr>
        <p:grpSpPr>
          <a:xfrm>
            <a:off x="3778863" y="5227107"/>
            <a:ext cx="2004291" cy="1307619"/>
            <a:chOff x="3437117" y="4894598"/>
            <a:chExt cx="2004291" cy="1307619"/>
          </a:xfrm>
        </p:grpSpPr>
        <p:sp>
          <p:nvSpPr>
            <p:cNvPr id="27" name="Obdélník: se zakulacenými rohy 26">
              <a:extLst>
                <a:ext uri="{FF2B5EF4-FFF2-40B4-BE49-F238E27FC236}">
                  <a16:creationId xmlns:a16="http://schemas.microsoft.com/office/drawing/2014/main" id="{DAA39F4A-C176-1C1D-39F9-AE417EB95C3F}"/>
                </a:ext>
              </a:extLst>
            </p:cNvPr>
            <p:cNvSpPr/>
            <p:nvPr/>
          </p:nvSpPr>
          <p:spPr>
            <a:xfrm>
              <a:off x="3437117" y="4894598"/>
              <a:ext cx="2004291" cy="121515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pic>
          <p:nvPicPr>
            <p:cNvPr id="3076" name="Picture 4" descr="Online rezervační systém zdarma | Reservio Business">
              <a:extLst>
                <a:ext uri="{FF2B5EF4-FFF2-40B4-BE49-F238E27FC236}">
                  <a16:creationId xmlns:a16="http://schemas.microsoft.com/office/drawing/2014/main" id="{BDD746AD-C417-B213-60F4-D87B68521F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2249" y="4987067"/>
              <a:ext cx="1214025" cy="1215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Skupina 32">
            <a:extLst>
              <a:ext uri="{FF2B5EF4-FFF2-40B4-BE49-F238E27FC236}">
                <a16:creationId xmlns:a16="http://schemas.microsoft.com/office/drawing/2014/main" id="{6385B7A1-86CC-AD15-D213-EA0820C42306}"/>
              </a:ext>
            </a:extLst>
          </p:cNvPr>
          <p:cNvGrpSpPr/>
          <p:nvPr/>
        </p:nvGrpSpPr>
        <p:grpSpPr>
          <a:xfrm>
            <a:off x="3171849" y="3767806"/>
            <a:ext cx="2004291" cy="1215150"/>
            <a:chOff x="7147315" y="838288"/>
            <a:chExt cx="2004291" cy="1215150"/>
          </a:xfrm>
        </p:grpSpPr>
        <p:sp>
          <p:nvSpPr>
            <p:cNvPr id="31" name="Obdélník: se zakulacenými rohy 30">
              <a:extLst>
                <a:ext uri="{FF2B5EF4-FFF2-40B4-BE49-F238E27FC236}">
                  <a16:creationId xmlns:a16="http://schemas.microsoft.com/office/drawing/2014/main" id="{A8D7ED21-036D-0BF5-D576-A597617245CE}"/>
                </a:ext>
              </a:extLst>
            </p:cNvPr>
            <p:cNvSpPr/>
            <p:nvPr/>
          </p:nvSpPr>
          <p:spPr>
            <a:xfrm>
              <a:off x="7147315" y="838288"/>
              <a:ext cx="2004291" cy="121515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30" name="Grafický objekt 28">
              <a:extLst>
                <a:ext uri="{FF2B5EF4-FFF2-40B4-BE49-F238E27FC236}">
                  <a16:creationId xmlns:a16="http://schemas.microsoft.com/office/drawing/2014/main" id="{C8521D06-FA3F-FEBF-928A-73B6DC69864C}"/>
                </a:ext>
              </a:extLst>
            </p:cNvPr>
            <p:cNvSpPr/>
            <p:nvPr/>
          </p:nvSpPr>
          <p:spPr>
            <a:xfrm>
              <a:off x="7308324" y="1274796"/>
              <a:ext cx="266700" cy="342900"/>
            </a:xfrm>
            <a:custGeom>
              <a:avLst/>
              <a:gdLst>
                <a:gd name="connsiteX0" fmla="*/ 114300 w 266700"/>
                <a:gd name="connsiteY0" fmla="*/ 271939 h 342900"/>
                <a:gd name="connsiteX1" fmla="*/ 151924 w 266700"/>
                <a:gd name="connsiteY1" fmla="*/ 271939 h 342900"/>
                <a:gd name="connsiteX2" fmla="*/ 151924 w 266700"/>
                <a:gd name="connsiteY2" fmla="*/ 219075 h 342900"/>
                <a:gd name="connsiteX3" fmla="*/ 206216 w 266700"/>
                <a:gd name="connsiteY3" fmla="*/ 219075 h 342900"/>
                <a:gd name="connsiteX4" fmla="*/ 206216 w 266700"/>
                <a:gd name="connsiteY4" fmla="*/ 180975 h 342900"/>
                <a:gd name="connsiteX5" fmla="*/ 151924 w 266700"/>
                <a:gd name="connsiteY5" fmla="*/ 180975 h 342900"/>
                <a:gd name="connsiteX6" fmla="*/ 151924 w 266700"/>
                <a:gd name="connsiteY6" fmla="*/ 128111 h 342900"/>
                <a:gd name="connsiteX7" fmla="*/ 114300 w 266700"/>
                <a:gd name="connsiteY7" fmla="*/ 128111 h 342900"/>
                <a:gd name="connsiteX8" fmla="*/ 114300 w 266700"/>
                <a:gd name="connsiteY8" fmla="*/ 180975 h 342900"/>
                <a:gd name="connsiteX9" fmla="*/ 60484 w 266700"/>
                <a:gd name="connsiteY9" fmla="*/ 180975 h 342900"/>
                <a:gd name="connsiteX10" fmla="*/ 60484 w 266700"/>
                <a:gd name="connsiteY10" fmla="*/ 219075 h 342900"/>
                <a:gd name="connsiteX11" fmla="*/ 114300 w 266700"/>
                <a:gd name="connsiteY11" fmla="*/ 219075 h 342900"/>
                <a:gd name="connsiteX12" fmla="*/ 28575 w 266700"/>
                <a:gd name="connsiteY12" fmla="*/ 342900 h 342900"/>
                <a:gd name="connsiteX13" fmla="*/ 8334 w 266700"/>
                <a:gd name="connsiteY13" fmla="*/ 334566 h 342900"/>
                <a:gd name="connsiteX14" fmla="*/ 0 w 266700"/>
                <a:gd name="connsiteY14" fmla="*/ 314325 h 342900"/>
                <a:gd name="connsiteX15" fmla="*/ 0 w 266700"/>
                <a:gd name="connsiteY15" fmla="*/ 86201 h 342900"/>
                <a:gd name="connsiteX16" fmla="*/ 8334 w 266700"/>
                <a:gd name="connsiteY16" fmla="*/ 65961 h 342900"/>
                <a:gd name="connsiteX17" fmla="*/ 28575 w 266700"/>
                <a:gd name="connsiteY17" fmla="*/ 57626 h 342900"/>
                <a:gd name="connsiteX18" fmla="*/ 238125 w 266700"/>
                <a:gd name="connsiteY18" fmla="*/ 57626 h 342900"/>
                <a:gd name="connsiteX19" fmla="*/ 258366 w 266700"/>
                <a:gd name="connsiteY19" fmla="*/ 65961 h 342900"/>
                <a:gd name="connsiteX20" fmla="*/ 266700 w 266700"/>
                <a:gd name="connsiteY20" fmla="*/ 86201 h 342900"/>
                <a:gd name="connsiteX21" fmla="*/ 266700 w 266700"/>
                <a:gd name="connsiteY21" fmla="*/ 314325 h 342900"/>
                <a:gd name="connsiteX22" fmla="*/ 258366 w 266700"/>
                <a:gd name="connsiteY22" fmla="*/ 334566 h 342900"/>
                <a:gd name="connsiteX23" fmla="*/ 238125 w 266700"/>
                <a:gd name="connsiteY23" fmla="*/ 342900 h 342900"/>
                <a:gd name="connsiteX24" fmla="*/ 28575 w 266700"/>
                <a:gd name="connsiteY24" fmla="*/ 314325 h 342900"/>
                <a:gd name="connsiteX25" fmla="*/ 238125 w 266700"/>
                <a:gd name="connsiteY25" fmla="*/ 314325 h 342900"/>
                <a:gd name="connsiteX26" fmla="*/ 238125 w 266700"/>
                <a:gd name="connsiteY26" fmla="*/ 86201 h 342900"/>
                <a:gd name="connsiteX27" fmla="*/ 28575 w 266700"/>
                <a:gd name="connsiteY27" fmla="*/ 86201 h 342900"/>
                <a:gd name="connsiteX28" fmla="*/ 28575 w 266700"/>
                <a:gd name="connsiteY28" fmla="*/ 314325 h 342900"/>
                <a:gd name="connsiteX29" fmla="*/ 19050 w 266700"/>
                <a:gd name="connsiteY29" fmla="*/ 28575 h 342900"/>
                <a:gd name="connsiteX30" fmla="*/ 19050 w 266700"/>
                <a:gd name="connsiteY30" fmla="*/ 0 h 342900"/>
                <a:gd name="connsiteX31" fmla="*/ 248126 w 266700"/>
                <a:gd name="connsiteY31" fmla="*/ 0 h 342900"/>
                <a:gd name="connsiteX32" fmla="*/ 248126 w 266700"/>
                <a:gd name="connsiteY32" fmla="*/ 28575 h 342900"/>
                <a:gd name="connsiteX33" fmla="*/ 28575 w 266700"/>
                <a:gd name="connsiteY33" fmla="*/ 86201 h 342900"/>
                <a:gd name="connsiteX34" fmla="*/ 28575 w 266700"/>
                <a:gd name="connsiteY34" fmla="*/ 314325 h 342900"/>
                <a:gd name="connsiteX35" fmla="*/ 28575 w 266700"/>
                <a:gd name="connsiteY35" fmla="*/ 86201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66700" h="342900">
                  <a:moveTo>
                    <a:pt x="114300" y="271939"/>
                  </a:moveTo>
                  <a:lnTo>
                    <a:pt x="151924" y="271939"/>
                  </a:lnTo>
                  <a:lnTo>
                    <a:pt x="151924" y="219075"/>
                  </a:lnTo>
                  <a:lnTo>
                    <a:pt x="206216" y="219075"/>
                  </a:lnTo>
                  <a:lnTo>
                    <a:pt x="206216" y="180975"/>
                  </a:lnTo>
                  <a:lnTo>
                    <a:pt x="151924" y="180975"/>
                  </a:lnTo>
                  <a:lnTo>
                    <a:pt x="151924" y="128111"/>
                  </a:lnTo>
                  <a:lnTo>
                    <a:pt x="114300" y="128111"/>
                  </a:lnTo>
                  <a:lnTo>
                    <a:pt x="114300" y="180975"/>
                  </a:lnTo>
                  <a:lnTo>
                    <a:pt x="60484" y="180975"/>
                  </a:lnTo>
                  <a:lnTo>
                    <a:pt x="60484" y="219075"/>
                  </a:lnTo>
                  <a:lnTo>
                    <a:pt x="114300" y="219075"/>
                  </a:lnTo>
                  <a:close/>
                  <a:moveTo>
                    <a:pt x="28575" y="342900"/>
                  </a:moveTo>
                  <a:cubicBezTo>
                    <a:pt x="20638" y="342900"/>
                    <a:pt x="13890" y="340122"/>
                    <a:pt x="8334" y="334566"/>
                  </a:cubicBezTo>
                  <a:cubicBezTo>
                    <a:pt x="2778" y="329010"/>
                    <a:pt x="0" y="322262"/>
                    <a:pt x="0" y="314325"/>
                  </a:cubicBezTo>
                  <a:lnTo>
                    <a:pt x="0" y="86201"/>
                  </a:lnTo>
                  <a:cubicBezTo>
                    <a:pt x="0" y="78264"/>
                    <a:pt x="2778" y="71517"/>
                    <a:pt x="8334" y="65961"/>
                  </a:cubicBezTo>
                  <a:cubicBezTo>
                    <a:pt x="13890" y="60405"/>
                    <a:pt x="20638" y="57626"/>
                    <a:pt x="28575" y="57626"/>
                  </a:cubicBezTo>
                  <a:lnTo>
                    <a:pt x="238125" y="57626"/>
                  </a:lnTo>
                  <a:cubicBezTo>
                    <a:pt x="246062" y="57626"/>
                    <a:pt x="252810" y="60405"/>
                    <a:pt x="258366" y="65961"/>
                  </a:cubicBezTo>
                  <a:cubicBezTo>
                    <a:pt x="263922" y="71517"/>
                    <a:pt x="266700" y="78264"/>
                    <a:pt x="266700" y="86201"/>
                  </a:cubicBezTo>
                  <a:lnTo>
                    <a:pt x="266700" y="314325"/>
                  </a:lnTo>
                  <a:cubicBezTo>
                    <a:pt x="266700" y="322262"/>
                    <a:pt x="263922" y="329010"/>
                    <a:pt x="258366" y="334566"/>
                  </a:cubicBezTo>
                  <a:cubicBezTo>
                    <a:pt x="252810" y="340122"/>
                    <a:pt x="246062" y="342900"/>
                    <a:pt x="238125" y="342900"/>
                  </a:cubicBezTo>
                  <a:close/>
                  <a:moveTo>
                    <a:pt x="28575" y="314325"/>
                  </a:moveTo>
                  <a:lnTo>
                    <a:pt x="238125" y="314325"/>
                  </a:lnTo>
                  <a:lnTo>
                    <a:pt x="238125" y="86201"/>
                  </a:lnTo>
                  <a:lnTo>
                    <a:pt x="28575" y="86201"/>
                  </a:lnTo>
                  <a:lnTo>
                    <a:pt x="28575" y="314325"/>
                  </a:lnTo>
                  <a:close/>
                  <a:moveTo>
                    <a:pt x="19050" y="28575"/>
                  </a:moveTo>
                  <a:lnTo>
                    <a:pt x="19050" y="0"/>
                  </a:lnTo>
                  <a:lnTo>
                    <a:pt x="248126" y="0"/>
                  </a:lnTo>
                  <a:lnTo>
                    <a:pt x="248126" y="28575"/>
                  </a:lnTo>
                  <a:close/>
                  <a:moveTo>
                    <a:pt x="28575" y="86201"/>
                  </a:moveTo>
                  <a:lnTo>
                    <a:pt x="28575" y="314325"/>
                  </a:lnTo>
                  <a:lnTo>
                    <a:pt x="28575" y="86201"/>
                  </a:lnTo>
                  <a:close/>
                </a:path>
              </a:pathLst>
            </a:custGeom>
            <a:solidFill>
              <a:srgbClr val="DE09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cs-CZ"/>
            </a:p>
          </p:txBody>
        </p:sp>
        <p:sp>
          <p:nvSpPr>
            <p:cNvPr id="32" name="TextovéPole 31">
              <a:extLst>
                <a:ext uri="{FF2B5EF4-FFF2-40B4-BE49-F238E27FC236}">
                  <a16:creationId xmlns:a16="http://schemas.microsoft.com/office/drawing/2014/main" id="{B5C8A1D1-ADA8-70C8-374D-5831883E0CA4}"/>
                </a:ext>
              </a:extLst>
            </p:cNvPr>
            <p:cNvSpPr txBox="1"/>
            <p:nvPr/>
          </p:nvSpPr>
          <p:spPr>
            <a:xfrm>
              <a:off x="7736033" y="1091920"/>
              <a:ext cx="12140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2000" b="1" dirty="0">
                  <a:latin typeface="Inter" panose="02000503000000020004" pitchFamily="2" charset="0"/>
                  <a:ea typeface="Inter" panose="02000503000000020004" pitchFamily="2" charset="0"/>
                </a:rPr>
                <a:t>Lékárny</a:t>
              </a:r>
              <a:br>
                <a:rPr lang="cs-CZ" sz="2000" b="1" dirty="0">
                  <a:latin typeface="Inter" panose="02000503000000020004" pitchFamily="2" charset="0"/>
                  <a:ea typeface="Inter" panose="02000503000000020004" pitchFamily="2" charset="0"/>
                </a:rPr>
              </a:br>
              <a:r>
                <a:rPr lang="cs-CZ" sz="2000" b="1" dirty="0">
                  <a:latin typeface="Inter" panose="02000503000000020004" pitchFamily="2" charset="0"/>
                  <a:ea typeface="Inter" panose="02000503000000020004" pitchFamily="2" charset="0"/>
                </a:rPr>
                <a:t>v okolí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94709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cký objekt 4">
            <a:extLst>
              <a:ext uri="{FF2B5EF4-FFF2-40B4-BE49-F238E27FC236}">
                <a16:creationId xmlns:a16="http://schemas.microsoft.com/office/drawing/2014/main" id="{E6E97B95-1F36-5387-D8BF-8853D7BDA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4327" y="-1672701"/>
            <a:ext cx="7161945" cy="1670050"/>
          </a:xfrm>
          <a:prstGeom prst="rect">
            <a:avLst/>
          </a:prstGeom>
        </p:spPr>
      </p:pic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2886FE6D-937D-36C5-50DD-D6E96C5C2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13872" y="-130175"/>
            <a:ext cx="952500" cy="952500"/>
          </a:xfrm>
          <a:prstGeom prst="rect">
            <a:avLst/>
          </a:prstGeom>
        </p:spPr>
      </p:pic>
      <p:sp>
        <p:nvSpPr>
          <p:cNvPr id="8" name="Obdélník 7">
            <a:extLst>
              <a:ext uri="{FF2B5EF4-FFF2-40B4-BE49-F238E27FC236}">
                <a16:creationId xmlns:a16="http://schemas.microsoft.com/office/drawing/2014/main" id="{215A49FF-CE41-30FE-285D-0221F3040B78}"/>
              </a:ext>
            </a:extLst>
          </p:cNvPr>
          <p:cNvSpPr/>
          <p:nvPr/>
        </p:nvSpPr>
        <p:spPr>
          <a:xfrm>
            <a:off x="0" y="-1155700"/>
            <a:ext cx="749300" cy="749300"/>
          </a:xfrm>
          <a:prstGeom prst="rect">
            <a:avLst/>
          </a:prstGeom>
          <a:solidFill>
            <a:srgbClr val="DE0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F9BDC895-A0B7-600D-113A-3BA340C71DD7}"/>
              </a:ext>
            </a:extLst>
          </p:cNvPr>
          <p:cNvSpPr/>
          <p:nvPr/>
        </p:nvSpPr>
        <p:spPr>
          <a:xfrm>
            <a:off x="749300" y="-1155700"/>
            <a:ext cx="749300" cy="749300"/>
          </a:xfrm>
          <a:prstGeom prst="rect">
            <a:avLst/>
          </a:prstGeom>
          <a:solidFill>
            <a:srgbClr val="24CE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1373B839-DFA0-30BD-99E6-06EDAC8AFDCB}"/>
              </a:ext>
            </a:extLst>
          </p:cNvPr>
          <p:cNvSpPr/>
          <p:nvPr/>
        </p:nvSpPr>
        <p:spPr>
          <a:xfrm>
            <a:off x="1498600" y="-1155700"/>
            <a:ext cx="749300" cy="749300"/>
          </a:xfrm>
          <a:prstGeom prst="rect">
            <a:avLst/>
          </a:prstGeom>
          <a:solidFill>
            <a:srgbClr val="DE091C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FDA9B92C-6B73-8EF2-0C22-2D31E4F2355E}"/>
              </a:ext>
            </a:extLst>
          </p:cNvPr>
          <p:cNvSpPr/>
          <p:nvPr/>
        </p:nvSpPr>
        <p:spPr>
          <a:xfrm>
            <a:off x="2247900" y="-1155700"/>
            <a:ext cx="749300" cy="749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5" name="Obrázek 14" descr="Obsah obrázku patro, interiér, osoba, místnost&#10;&#10;Popis byl vytvořen automaticky">
            <a:extLst>
              <a:ext uri="{FF2B5EF4-FFF2-40B4-BE49-F238E27FC236}">
                <a16:creationId xmlns:a16="http://schemas.microsoft.com/office/drawing/2014/main" id="{5B6F3466-E6A6-D619-C417-44890933214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36" y="589"/>
            <a:ext cx="4140163" cy="6209711"/>
          </a:xfrm>
          <a:prstGeom prst="rect">
            <a:avLst/>
          </a:prstGeom>
        </p:spPr>
      </p:pic>
      <p:sp>
        <p:nvSpPr>
          <p:cNvPr id="19" name="Obdélník 18">
            <a:extLst>
              <a:ext uri="{FF2B5EF4-FFF2-40B4-BE49-F238E27FC236}">
                <a16:creationId xmlns:a16="http://schemas.microsoft.com/office/drawing/2014/main" id="{3969B78E-4EA2-EC7E-52C2-5B2205691DC8}"/>
              </a:ext>
            </a:extLst>
          </p:cNvPr>
          <p:cNvSpPr/>
          <p:nvPr/>
        </p:nvSpPr>
        <p:spPr>
          <a:xfrm>
            <a:off x="431834" y="647700"/>
            <a:ext cx="469866" cy="774700"/>
          </a:xfrm>
          <a:prstGeom prst="rect">
            <a:avLst/>
          </a:prstGeom>
          <a:solidFill>
            <a:srgbClr val="122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0" name="Obdélník 19">
            <a:extLst>
              <a:ext uri="{FF2B5EF4-FFF2-40B4-BE49-F238E27FC236}">
                <a16:creationId xmlns:a16="http://schemas.microsoft.com/office/drawing/2014/main" id="{456DB581-D641-B180-43C5-4185A7A80541}"/>
              </a:ext>
            </a:extLst>
          </p:cNvPr>
          <p:cNvSpPr/>
          <p:nvPr/>
        </p:nvSpPr>
        <p:spPr>
          <a:xfrm>
            <a:off x="431834" y="5664200"/>
            <a:ext cx="812800" cy="774700"/>
          </a:xfrm>
          <a:prstGeom prst="rect">
            <a:avLst/>
          </a:prstGeom>
          <a:solidFill>
            <a:srgbClr val="122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4" name="Obdélník 23">
            <a:extLst>
              <a:ext uri="{FF2B5EF4-FFF2-40B4-BE49-F238E27FC236}">
                <a16:creationId xmlns:a16="http://schemas.microsoft.com/office/drawing/2014/main" id="{A2051032-A40E-F375-8B25-E8B5E27B713F}"/>
              </a:ext>
            </a:extLst>
          </p:cNvPr>
          <p:cNvSpPr/>
          <p:nvPr/>
        </p:nvSpPr>
        <p:spPr>
          <a:xfrm rot="5400000">
            <a:off x="-495283" y="3041650"/>
            <a:ext cx="2324100" cy="774700"/>
          </a:xfrm>
          <a:prstGeom prst="rect">
            <a:avLst/>
          </a:prstGeom>
          <a:solidFill>
            <a:srgbClr val="122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5" name="TextovéPole 24">
            <a:extLst>
              <a:ext uri="{FF2B5EF4-FFF2-40B4-BE49-F238E27FC236}">
                <a16:creationId xmlns:a16="http://schemas.microsoft.com/office/drawing/2014/main" id="{CBC36560-DE42-09A1-482C-808906AABAA4}"/>
              </a:ext>
            </a:extLst>
          </p:cNvPr>
          <p:cNvSpPr txBox="1"/>
          <p:nvPr/>
        </p:nvSpPr>
        <p:spPr>
          <a:xfrm>
            <a:off x="7453013" y="2480124"/>
            <a:ext cx="44595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s-CZ" sz="6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Medifinder</a:t>
            </a:r>
          </a:p>
        </p:txBody>
      </p:sp>
      <p:sp>
        <p:nvSpPr>
          <p:cNvPr id="26" name="TextovéPole 25">
            <a:extLst>
              <a:ext uri="{FF2B5EF4-FFF2-40B4-BE49-F238E27FC236}">
                <a16:creationId xmlns:a16="http://schemas.microsoft.com/office/drawing/2014/main" id="{22161BB2-CF8C-178F-CD16-853CEA9358DC}"/>
              </a:ext>
            </a:extLst>
          </p:cNvPr>
          <p:cNvSpPr txBox="1"/>
          <p:nvPr/>
        </p:nvSpPr>
        <p:spPr>
          <a:xfrm>
            <a:off x="4724418" y="3415986"/>
            <a:ext cx="7161945" cy="418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cs-CZ" sz="2000" dirty="0">
                <a:solidFill>
                  <a:schemeClr val="bg1"/>
                </a:solidFill>
                <a:latin typeface="Avenir Next LT Pro" panose="020B0504020202020204" pitchFamily="34" charset="-18"/>
                <a:ea typeface="Inter" panose="02000503000000020004" pitchFamily="2" charset="0"/>
              </a:rPr>
              <a:t>Daniel Beneš, Tomáš Diblík, Michal Vaniš, Vojtěch Volf</a:t>
            </a:r>
          </a:p>
        </p:txBody>
      </p:sp>
      <p:sp>
        <p:nvSpPr>
          <p:cNvPr id="28" name="Obdélník 27">
            <a:extLst>
              <a:ext uri="{FF2B5EF4-FFF2-40B4-BE49-F238E27FC236}">
                <a16:creationId xmlns:a16="http://schemas.microsoft.com/office/drawing/2014/main" id="{69A539F0-EC35-E857-11CA-E850D10F4C1F}"/>
              </a:ext>
            </a:extLst>
          </p:cNvPr>
          <p:cNvSpPr/>
          <p:nvPr/>
        </p:nvSpPr>
        <p:spPr>
          <a:xfrm>
            <a:off x="431833" y="-2651"/>
            <a:ext cx="3009867" cy="142351"/>
          </a:xfrm>
          <a:prstGeom prst="rect">
            <a:avLst/>
          </a:prstGeom>
          <a:solidFill>
            <a:srgbClr val="122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pSp>
        <p:nvGrpSpPr>
          <p:cNvPr id="36" name="Skupina 35">
            <a:extLst>
              <a:ext uri="{FF2B5EF4-FFF2-40B4-BE49-F238E27FC236}">
                <a16:creationId xmlns:a16="http://schemas.microsoft.com/office/drawing/2014/main" id="{C60DB5B4-2E9F-9FA9-B795-E062546F807E}"/>
              </a:ext>
            </a:extLst>
          </p:cNvPr>
          <p:cNvGrpSpPr/>
          <p:nvPr/>
        </p:nvGrpSpPr>
        <p:grpSpPr>
          <a:xfrm>
            <a:off x="12305112" y="1756620"/>
            <a:ext cx="0" cy="3344761"/>
            <a:chOff x="11760167" y="1193800"/>
            <a:chExt cx="0" cy="3344761"/>
          </a:xfrm>
        </p:grpSpPr>
        <p:cxnSp>
          <p:nvCxnSpPr>
            <p:cNvPr id="30" name="Přímá spojnice 29">
              <a:extLst>
                <a:ext uri="{FF2B5EF4-FFF2-40B4-BE49-F238E27FC236}">
                  <a16:creationId xmlns:a16="http://schemas.microsoft.com/office/drawing/2014/main" id="{EAC06227-9C7F-D24F-AC5D-A3A9448C15D4}"/>
                </a:ext>
              </a:extLst>
            </p:cNvPr>
            <p:cNvCxnSpPr/>
            <p:nvPr/>
          </p:nvCxnSpPr>
          <p:spPr>
            <a:xfrm>
              <a:off x="11760167" y="1193800"/>
              <a:ext cx="0" cy="698500"/>
            </a:xfrm>
            <a:prstGeom prst="line">
              <a:avLst/>
            </a:prstGeom>
            <a:ln w="38100" cap="rnd">
              <a:solidFill>
                <a:schemeClr val="bg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Přímá spojnice 30">
              <a:extLst>
                <a:ext uri="{FF2B5EF4-FFF2-40B4-BE49-F238E27FC236}">
                  <a16:creationId xmlns:a16="http://schemas.microsoft.com/office/drawing/2014/main" id="{719E990A-6E77-2319-CC6C-314A39F05198}"/>
                </a:ext>
              </a:extLst>
            </p:cNvPr>
            <p:cNvCxnSpPr/>
            <p:nvPr/>
          </p:nvCxnSpPr>
          <p:spPr>
            <a:xfrm>
              <a:off x="11760167" y="2075887"/>
              <a:ext cx="0" cy="698500"/>
            </a:xfrm>
            <a:prstGeom prst="line">
              <a:avLst/>
            </a:prstGeom>
            <a:ln w="38100" cap="rnd">
              <a:solidFill>
                <a:schemeClr val="bg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Přímá spojnice 31">
              <a:extLst>
                <a:ext uri="{FF2B5EF4-FFF2-40B4-BE49-F238E27FC236}">
                  <a16:creationId xmlns:a16="http://schemas.microsoft.com/office/drawing/2014/main" id="{3AC7E43C-2071-7C30-6CF9-181C85A058CF}"/>
                </a:ext>
              </a:extLst>
            </p:cNvPr>
            <p:cNvCxnSpPr/>
            <p:nvPr/>
          </p:nvCxnSpPr>
          <p:spPr>
            <a:xfrm>
              <a:off x="11760167" y="2957974"/>
              <a:ext cx="0" cy="698500"/>
            </a:xfrm>
            <a:prstGeom prst="line">
              <a:avLst/>
            </a:prstGeom>
            <a:ln w="38100" cap="rnd">
              <a:solidFill>
                <a:schemeClr val="bg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Přímá spojnice 32">
              <a:extLst>
                <a:ext uri="{FF2B5EF4-FFF2-40B4-BE49-F238E27FC236}">
                  <a16:creationId xmlns:a16="http://schemas.microsoft.com/office/drawing/2014/main" id="{4F130275-181E-9540-C627-DA655EE6246D}"/>
                </a:ext>
              </a:extLst>
            </p:cNvPr>
            <p:cNvCxnSpPr/>
            <p:nvPr/>
          </p:nvCxnSpPr>
          <p:spPr>
            <a:xfrm>
              <a:off x="11760167" y="3840061"/>
              <a:ext cx="0" cy="698500"/>
            </a:xfrm>
            <a:prstGeom prst="line">
              <a:avLst/>
            </a:prstGeom>
            <a:ln w="38100" cap="rnd">
              <a:solidFill>
                <a:schemeClr val="bg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ovéPole 36">
            <a:extLst>
              <a:ext uri="{FF2B5EF4-FFF2-40B4-BE49-F238E27FC236}">
                <a16:creationId xmlns:a16="http://schemas.microsoft.com/office/drawing/2014/main" id="{13FF7FAA-FF7D-5400-3B17-B9E01503B032}"/>
              </a:ext>
            </a:extLst>
          </p:cNvPr>
          <p:cNvSpPr txBox="1"/>
          <p:nvPr/>
        </p:nvSpPr>
        <p:spPr>
          <a:xfrm>
            <a:off x="11685126" y="1875037"/>
            <a:ext cx="4464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s-CZ" sz="24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Myšlenka</a:t>
            </a:r>
          </a:p>
        </p:txBody>
      </p:sp>
      <p:sp>
        <p:nvSpPr>
          <p:cNvPr id="38" name="TextovéPole 37">
            <a:extLst>
              <a:ext uri="{FF2B5EF4-FFF2-40B4-BE49-F238E27FC236}">
                <a16:creationId xmlns:a16="http://schemas.microsoft.com/office/drawing/2014/main" id="{4CFCABA7-E628-F2B5-6887-91BD066AA601}"/>
              </a:ext>
            </a:extLst>
          </p:cNvPr>
          <p:cNvSpPr txBox="1"/>
          <p:nvPr/>
        </p:nvSpPr>
        <p:spPr>
          <a:xfrm>
            <a:off x="11685126" y="2757124"/>
            <a:ext cx="4464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s-CZ" sz="24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Výstup</a:t>
            </a:r>
          </a:p>
        </p:txBody>
      </p:sp>
      <p:sp>
        <p:nvSpPr>
          <p:cNvPr id="39" name="TextovéPole 38">
            <a:extLst>
              <a:ext uri="{FF2B5EF4-FFF2-40B4-BE49-F238E27FC236}">
                <a16:creationId xmlns:a16="http://schemas.microsoft.com/office/drawing/2014/main" id="{DE10B2B0-6E0A-4ED0-1DCA-D3A3815F3196}"/>
              </a:ext>
            </a:extLst>
          </p:cNvPr>
          <p:cNvSpPr txBox="1"/>
          <p:nvPr/>
        </p:nvSpPr>
        <p:spPr>
          <a:xfrm>
            <a:off x="11685126" y="3639211"/>
            <a:ext cx="4464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s-CZ" sz="24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Technologie</a:t>
            </a:r>
          </a:p>
        </p:txBody>
      </p:sp>
      <p:sp>
        <p:nvSpPr>
          <p:cNvPr id="40" name="TextovéPole 39">
            <a:extLst>
              <a:ext uri="{FF2B5EF4-FFF2-40B4-BE49-F238E27FC236}">
                <a16:creationId xmlns:a16="http://schemas.microsoft.com/office/drawing/2014/main" id="{2AD32119-FD45-22C3-33F8-558108754B04}"/>
              </a:ext>
            </a:extLst>
          </p:cNvPr>
          <p:cNvSpPr txBox="1"/>
          <p:nvPr/>
        </p:nvSpPr>
        <p:spPr>
          <a:xfrm>
            <a:off x="11685126" y="4521298"/>
            <a:ext cx="4464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s-CZ" sz="24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Praktická ukázka</a:t>
            </a:r>
          </a:p>
        </p:txBody>
      </p: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1676B6BA-3721-C8A1-74D5-86A4F86A6B1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42902" b="35016"/>
          <a:stretch/>
        </p:blipFill>
        <p:spPr>
          <a:xfrm>
            <a:off x="9989360" y="3898440"/>
            <a:ext cx="1897003" cy="41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5583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cký objekt 4">
            <a:extLst>
              <a:ext uri="{FF2B5EF4-FFF2-40B4-BE49-F238E27FC236}">
                <a16:creationId xmlns:a16="http://schemas.microsoft.com/office/drawing/2014/main" id="{E6E97B95-1F36-5387-D8BF-8853D7BDA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4327" y="-1726491"/>
            <a:ext cx="7161945" cy="1670050"/>
          </a:xfrm>
          <a:prstGeom prst="rect">
            <a:avLst/>
          </a:prstGeom>
        </p:spPr>
      </p:pic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2886FE6D-937D-36C5-50DD-D6E96C5C2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13872" y="-130175"/>
            <a:ext cx="952500" cy="952500"/>
          </a:xfrm>
          <a:prstGeom prst="rect">
            <a:avLst/>
          </a:prstGeom>
        </p:spPr>
      </p:pic>
      <p:sp>
        <p:nvSpPr>
          <p:cNvPr id="8" name="Obdélník 7">
            <a:extLst>
              <a:ext uri="{FF2B5EF4-FFF2-40B4-BE49-F238E27FC236}">
                <a16:creationId xmlns:a16="http://schemas.microsoft.com/office/drawing/2014/main" id="{215A49FF-CE41-30FE-285D-0221F3040B78}"/>
              </a:ext>
            </a:extLst>
          </p:cNvPr>
          <p:cNvSpPr/>
          <p:nvPr/>
        </p:nvSpPr>
        <p:spPr>
          <a:xfrm>
            <a:off x="0" y="-1155700"/>
            <a:ext cx="749300" cy="749300"/>
          </a:xfrm>
          <a:prstGeom prst="rect">
            <a:avLst/>
          </a:prstGeom>
          <a:solidFill>
            <a:srgbClr val="DE0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F9BDC895-A0B7-600D-113A-3BA340C71DD7}"/>
              </a:ext>
            </a:extLst>
          </p:cNvPr>
          <p:cNvSpPr/>
          <p:nvPr/>
        </p:nvSpPr>
        <p:spPr>
          <a:xfrm>
            <a:off x="749300" y="-1155700"/>
            <a:ext cx="749300" cy="749300"/>
          </a:xfrm>
          <a:prstGeom prst="rect">
            <a:avLst/>
          </a:prstGeom>
          <a:solidFill>
            <a:srgbClr val="24CE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1373B839-DFA0-30BD-99E6-06EDAC8AFDCB}"/>
              </a:ext>
            </a:extLst>
          </p:cNvPr>
          <p:cNvSpPr/>
          <p:nvPr/>
        </p:nvSpPr>
        <p:spPr>
          <a:xfrm>
            <a:off x="1498600" y="-1155700"/>
            <a:ext cx="749300" cy="749300"/>
          </a:xfrm>
          <a:prstGeom prst="rect">
            <a:avLst/>
          </a:prstGeom>
          <a:solidFill>
            <a:srgbClr val="DE091C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FDA9B92C-6B73-8EF2-0C22-2D31E4F2355E}"/>
              </a:ext>
            </a:extLst>
          </p:cNvPr>
          <p:cNvSpPr/>
          <p:nvPr/>
        </p:nvSpPr>
        <p:spPr>
          <a:xfrm>
            <a:off x="2247900" y="-1155700"/>
            <a:ext cx="749300" cy="749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5" name="Obrázek 14" descr="Obsah obrázku patro, interiér, osoba, místnost&#10;&#10;Popis byl vytvořen automaticky">
            <a:extLst>
              <a:ext uri="{FF2B5EF4-FFF2-40B4-BE49-F238E27FC236}">
                <a16:creationId xmlns:a16="http://schemas.microsoft.com/office/drawing/2014/main" id="{5B6F3466-E6A6-D619-C417-44890933214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36" y="589"/>
            <a:ext cx="4140163" cy="6209711"/>
          </a:xfrm>
          <a:prstGeom prst="rect">
            <a:avLst/>
          </a:prstGeom>
        </p:spPr>
      </p:pic>
      <p:sp>
        <p:nvSpPr>
          <p:cNvPr id="19" name="Obdélník 18">
            <a:extLst>
              <a:ext uri="{FF2B5EF4-FFF2-40B4-BE49-F238E27FC236}">
                <a16:creationId xmlns:a16="http://schemas.microsoft.com/office/drawing/2014/main" id="{3969B78E-4EA2-EC7E-52C2-5B2205691DC8}"/>
              </a:ext>
            </a:extLst>
          </p:cNvPr>
          <p:cNvSpPr/>
          <p:nvPr/>
        </p:nvSpPr>
        <p:spPr>
          <a:xfrm>
            <a:off x="431834" y="647700"/>
            <a:ext cx="469866" cy="774700"/>
          </a:xfrm>
          <a:prstGeom prst="rect">
            <a:avLst/>
          </a:prstGeom>
          <a:solidFill>
            <a:srgbClr val="122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0" name="Obdélník 19">
            <a:extLst>
              <a:ext uri="{FF2B5EF4-FFF2-40B4-BE49-F238E27FC236}">
                <a16:creationId xmlns:a16="http://schemas.microsoft.com/office/drawing/2014/main" id="{456DB581-D641-B180-43C5-4185A7A80541}"/>
              </a:ext>
            </a:extLst>
          </p:cNvPr>
          <p:cNvSpPr/>
          <p:nvPr/>
        </p:nvSpPr>
        <p:spPr>
          <a:xfrm>
            <a:off x="431834" y="5664200"/>
            <a:ext cx="812800" cy="774700"/>
          </a:xfrm>
          <a:prstGeom prst="rect">
            <a:avLst/>
          </a:prstGeom>
          <a:solidFill>
            <a:srgbClr val="122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4" name="Obdélník 23">
            <a:extLst>
              <a:ext uri="{FF2B5EF4-FFF2-40B4-BE49-F238E27FC236}">
                <a16:creationId xmlns:a16="http://schemas.microsoft.com/office/drawing/2014/main" id="{A2051032-A40E-F375-8B25-E8B5E27B713F}"/>
              </a:ext>
            </a:extLst>
          </p:cNvPr>
          <p:cNvSpPr/>
          <p:nvPr/>
        </p:nvSpPr>
        <p:spPr>
          <a:xfrm rot="5400000">
            <a:off x="-495283" y="3041650"/>
            <a:ext cx="2324100" cy="774700"/>
          </a:xfrm>
          <a:prstGeom prst="rect">
            <a:avLst/>
          </a:prstGeom>
          <a:solidFill>
            <a:srgbClr val="122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5" name="TextovéPole 24">
            <a:extLst>
              <a:ext uri="{FF2B5EF4-FFF2-40B4-BE49-F238E27FC236}">
                <a16:creationId xmlns:a16="http://schemas.microsoft.com/office/drawing/2014/main" id="{CBC36560-DE42-09A1-482C-808906AABAA4}"/>
              </a:ext>
            </a:extLst>
          </p:cNvPr>
          <p:cNvSpPr txBox="1"/>
          <p:nvPr/>
        </p:nvSpPr>
        <p:spPr>
          <a:xfrm>
            <a:off x="4233365" y="2266950"/>
            <a:ext cx="44595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6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Medifinder</a:t>
            </a:r>
          </a:p>
        </p:txBody>
      </p:sp>
      <p:sp>
        <p:nvSpPr>
          <p:cNvPr id="26" name="TextovéPole 25">
            <a:extLst>
              <a:ext uri="{FF2B5EF4-FFF2-40B4-BE49-F238E27FC236}">
                <a16:creationId xmlns:a16="http://schemas.microsoft.com/office/drawing/2014/main" id="{22161BB2-CF8C-178F-CD16-853CEA9358DC}"/>
              </a:ext>
            </a:extLst>
          </p:cNvPr>
          <p:cNvSpPr txBox="1"/>
          <p:nvPr/>
        </p:nvSpPr>
        <p:spPr>
          <a:xfrm>
            <a:off x="4233364" y="3415986"/>
            <a:ext cx="7161945" cy="61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cs-CZ" sz="3200" dirty="0">
                <a:solidFill>
                  <a:schemeClr val="bg1"/>
                </a:solidFill>
                <a:latin typeface="Avenir Next LT Pro" panose="020B0504020202020204" pitchFamily="34" charset="-18"/>
                <a:ea typeface="Inter" panose="02000503000000020004" pitchFamily="2" charset="0"/>
              </a:rPr>
              <a:t>městský lékařský katalog</a:t>
            </a:r>
          </a:p>
        </p:txBody>
      </p:sp>
      <p:sp>
        <p:nvSpPr>
          <p:cNvPr id="28" name="Obdélník 27">
            <a:extLst>
              <a:ext uri="{FF2B5EF4-FFF2-40B4-BE49-F238E27FC236}">
                <a16:creationId xmlns:a16="http://schemas.microsoft.com/office/drawing/2014/main" id="{69A539F0-EC35-E857-11CA-E850D10F4C1F}"/>
              </a:ext>
            </a:extLst>
          </p:cNvPr>
          <p:cNvSpPr/>
          <p:nvPr/>
        </p:nvSpPr>
        <p:spPr>
          <a:xfrm>
            <a:off x="431833" y="-2651"/>
            <a:ext cx="3009867" cy="142351"/>
          </a:xfrm>
          <a:prstGeom prst="rect">
            <a:avLst/>
          </a:prstGeom>
          <a:solidFill>
            <a:srgbClr val="122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pSp>
        <p:nvGrpSpPr>
          <p:cNvPr id="36" name="Skupina 35">
            <a:extLst>
              <a:ext uri="{FF2B5EF4-FFF2-40B4-BE49-F238E27FC236}">
                <a16:creationId xmlns:a16="http://schemas.microsoft.com/office/drawing/2014/main" id="{C60DB5B4-2E9F-9FA9-B795-E062546F807E}"/>
              </a:ext>
            </a:extLst>
          </p:cNvPr>
          <p:cNvGrpSpPr/>
          <p:nvPr/>
        </p:nvGrpSpPr>
        <p:grpSpPr>
          <a:xfrm>
            <a:off x="12101912" y="1756620"/>
            <a:ext cx="0" cy="3344761"/>
            <a:chOff x="11760167" y="1193800"/>
            <a:chExt cx="0" cy="3344761"/>
          </a:xfrm>
        </p:grpSpPr>
        <p:cxnSp>
          <p:nvCxnSpPr>
            <p:cNvPr id="30" name="Přímá spojnice 29">
              <a:extLst>
                <a:ext uri="{FF2B5EF4-FFF2-40B4-BE49-F238E27FC236}">
                  <a16:creationId xmlns:a16="http://schemas.microsoft.com/office/drawing/2014/main" id="{EAC06227-9C7F-D24F-AC5D-A3A9448C15D4}"/>
                </a:ext>
              </a:extLst>
            </p:cNvPr>
            <p:cNvCxnSpPr/>
            <p:nvPr/>
          </p:nvCxnSpPr>
          <p:spPr>
            <a:xfrm>
              <a:off x="11760167" y="1193800"/>
              <a:ext cx="0" cy="698500"/>
            </a:xfrm>
            <a:prstGeom prst="line">
              <a:avLst/>
            </a:prstGeom>
            <a:ln w="38100" cap="rnd">
              <a:solidFill>
                <a:schemeClr val="bg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Přímá spojnice 30">
              <a:extLst>
                <a:ext uri="{FF2B5EF4-FFF2-40B4-BE49-F238E27FC236}">
                  <a16:creationId xmlns:a16="http://schemas.microsoft.com/office/drawing/2014/main" id="{719E990A-6E77-2319-CC6C-314A39F05198}"/>
                </a:ext>
              </a:extLst>
            </p:cNvPr>
            <p:cNvCxnSpPr/>
            <p:nvPr/>
          </p:nvCxnSpPr>
          <p:spPr>
            <a:xfrm>
              <a:off x="11760167" y="2075887"/>
              <a:ext cx="0" cy="698500"/>
            </a:xfrm>
            <a:prstGeom prst="line">
              <a:avLst/>
            </a:prstGeom>
            <a:ln w="38100" cap="rnd">
              <a:solidFill>
                <a:schemeClr val="bg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Přímá spojnice 31">
              <a:extLst>
                <a:ext uri="{FF2B5EF4-FFF2-40B4-BE49-F238E27FC236}">
                  <a16:creationId xmlns:a16="http://schemas.microsoft.com/office/drawing/2014/main" id="{3AC7E43C-2071-7C30-6CF9-181C85A058CF}"/>
                </a:ext>
              </a:extLst>
            </p:cNvPr>
            <p:cNvCxnSpPr/>
            <p:nvPr/>
          </p:nvCxnSpPr>
          <p:spPr>
            <a:xfrm>
              <a:off x="11760167" y="2957974"/>
              <a:ext cx="0" cy="698500"/>
            </a:xfrm>
            <a:prstGeom prst="line">
              <a:avLst/>
            </a:prstGeom>
            <a:ln w="38100" cap="rnd">
              <a:solidFill>
                <a:schemeClr val="bg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Přímá spojnice 32">
              <a:extLst>
                <a:ext uri="{FF2B5EF4-FFF2-40B4-BE49-F238E27FC236}">
                  <a16:creationId xmlns:a16="http://schemas.microsoft.com/office/drawing/2014/main" id="{4F130275-181E-9540-C627-DA655EE6246D}"/>
                </a:ext>
              </a:extLst>
            </p:cNvPr>
            <p:cNvCxnSpPr/>
            <p:nvPr/>
          </p:nvCxnSpPr>
          <p:spPr>
            <a:xfrm>
              <a:off x="11760167" y="3840061"/>
              <a:ext cx="0" cy="698500"/>
            </a:xfrm>
            <a:prstGeom prst="line">
              <a:avLst/>
            </a:prstGeom>
            <a:ln w="38100" cap="rnd">
              <a:solidFill>
                <a:schemeClr val="bg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Grafický objekt 34">
            <a:extLst>
              <a:ext uri="{FF2B5EF4-FFF2-40B4-BE49-F238E27FC236}">
                <a16:creationId xmlns:a16="http://schemas.microsoft.com/office/drawing/2014/main" id="{DB66C094-614B-00C7-5190-BFD4EFE1DE4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42902" b="35016"/>
          <a:stretch/>
        </p:blipFill>
        <p:spPr>
          <a:xfrm>
            <a:off x="8331293" y="2764979"/>
            <a:ext cx="1453000" cy="320852"/>
          </a:xfrm>
          <a:prstGeom prst="rect">
            <a:avLst/>
          </a:prstGeom>
        </p:spPr>
      </p:pic>
      <p:sp>
        <p:nvSpPr>
          <p:cNvPr id="37" name="TextovéPole 36">
            <a:extLst>
              <a:ext uri="{FF2B5EF4-FFF2-40B4-BE49-F238E27FC236}">
                <a16:creationId xmlns:a16="http://schemas.microsoft.com/office/drawing/2014/main" id="{13FF7FAA-FF7D-5400-3B17-B9E01503B032}"/>
              </a:ext>
            </a:extLst>
          </p:cNvPr>
          <p:cNvSpPr txBox="1"/>
          <p:nvPr/>
        </p:nvSpPr>
        <p:spPr>
          <a:xfrm>
            <a:off x="7551802" y="1875037"/>
            <a:ext cx="4464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s-CZ" sz="24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Myšlenka</a:t>
            </a:r>
          </a:p>
        </p:txBody>
      </p:sp>
      <p:sp>
        <p:nvSpPr>
          <p:cNvPr id="38" name="TextovéPole 37">
            <a:extLst>
              <a:ext uri="{FF2B5EF4-FFF2-40B4-BE49-F238E27FC236}">
                <a16:creationId xmlns:a16="http://schemas.microsoft.com/office/drawing/2014/main" id="{4CFCABA7-E628-F2B5-6887-91BD066AA601}"/>
              </a:ext>
            </a:extLst>
          </p:cNvPr>
          <p:cNvSpPr txBox="1"/>
          <p:nvPr/>
        </p:nvSpPr>
        <p:spPr>
          <a:xfrm>
            <a:off x="7551802" y="2757124"/>
            <a:ext cx="4464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s-CZ" sz="24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Výstup</a:t>
            </a:r>
          </a:p>
        </p:txBody>
      </p:sp>
      <p:sp>
        <p:nvSpPr>
          <p:cNvPr id="39" name="TextovéPole 38">
            <a:extLst>
              <a:ext uri="{FF2B5EF4-FFF2-40B4-BE49-F238E27FC236}">
                <a16:creationId xmlns:a16="http://schemas.microsoft.com/office/drawing/2014/main" id="{DE10B2B0-6E0A-4ED0-1DCA-D3A3815F3196}"/>
              </a:ext>
            </a:extLst>
          </p:cNvPr>
          <p:cNvSpPr txBox="1"/>
          <p:nvPr/>
        </p:nvSpPr>
        <p:spPr>
          <a:xfrm>
            <a:off x="7551802" y="3639211"/>
            <a:ext cx="4464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s-CZ" sz="24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Technologie</a:t>
            </a:r>
          </a:p>
        </p:txBody>
      </p:sp>
      <p:sp>
        <p:nvSpPr>
          <p:cNvPr id="40" name="TextovéPole 39">
            <a:extLst>
              <a:ext uri="{FF2B5EF4-FFF2-40B4-BE49-F238E27FC236}">
                <a16:creationId xmlns:a16="http://schemas.microsoft.com/office/drawing/2014/main" id="{2AD32119-FD45-22C3-33F8-558108754B04}"/>
              </a:ext>
            </a:extLst>
          </p:cNvPr>
          <p:cNvSpPr txBox="1"/>
          <p:nvPr/>
        </p:nvSpPr>
        <p:spPr>
          <a:xfrm>
            <a:off x="7551802" y="4521298"/>
            <a:ext cx="4464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s-CZ" sz="24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Praktická ukázka</a:t>
            </a:r>
          </a:p>
        </p:txBody>
      </p:sp>
    </p:spTree>
    <p:extLst>
      <p:ext uri="{BB962C8B-B14F-4D97-AF65-F5344CB8AC3E}">
        <p14:creationId xmlns:p14="http://schemas.microsoft.com/office/powerpoint/2010/main" val="26278444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ál 1">
            <a:extLst>
              <a:ext uri="{FF2B5EF4-FFF2-40B4-BE49-F238E27FC236}">
                <a16:creationId xmlns:a16="http://schemas.microsoft.com/office/drawing/2014/main" id="{45766250-1C7B-74D3-C25D-DC22B9D2BC0E}"/>
              </a:ext>
            </a:extLst>
          </p:cNvPr>
          <p:cNvSpPr/>
          <p:nvPr/>
        </p:nvSpPr>
        <p:spPr>
          <a:xfrm>
            <a:off x="10598150" y="1835150"/>
            <a:ext cx="3187700" cy="3187700"/>
          </a:xfrm>
          <a:prstGeom prst="ellipse">
            <a:avLst/>
          </a:prstGeom>
          <a:gradFill>
            <a:gsLst>
              <a:gs pos="0">
                <a:srgbClr val="E66161"/>
              </a:gs>
              <a:gs pos="41000">
                <a:srgbClr val="DB2323">
                  <a:alpha val="85000"/>
                </a:srgbClr>
              </a:gs>
              <a:gs pos="100000">
                <a:srgbClr val="E6616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vál 3">
            <a:extLst>
              <a:ext uri="{FF2B5EF4-FFF2-40B4-BE49-F238E27FC236}">
                <a16:creationId xmlns:a16="http://schemas.microsoft.com/office/drawing/2014/main" id="{38CEABD0-4261-9B20-DA72-265030A22AAC}"/>
              </a:ext>
            </a:extLst>
          </p:cNvPr>
          <p:cNvSpPr/>
          <p:nvPr/>
        </p:nvSpPr>
        <p:spPr>
          <a:xfrm>
            <a:off x="10879885" y="2825750"/>
            <a:ext cx="1206500" cy="12065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8B1249F8-73E2-7841-E3B8-DB4AB55B5D32}"/>
              </a:ext>
            </a:extLst>
          </p:cNvPr>
          <p:cNvSpPr txBox="1"/>
          <p:nvPr/>
        </p:nvSpPr>
        <p:spPr>
          <a:xfrm>
            <a:off x="11176000" y="2828836"/>
            <a:ext cx="6142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7200" dirty="0">
                <a:solidFill>
                  <a:srgbClr val="E66161"/>
                </a:solidFill>
                <a:latin typeface="Inter" panose="02000503000000020004" pitchFamily="2" charset="0"/>
                <a:ea typeface="Inter" panose="02000503000000020004" pitchFamily="2" charset="0"/>
              </a:rPr>
              <a:t>1</a:t>
            </a:r>
          </a:p>
        </p:txBody>
      </p:sp>
      <p:pic>
        <p:nvPicPr>
          <p:cNvPr id="7" name="Obrázek 6" descr="Obsah obrázku patro, interiér, budova&#10;&#10;Popis byl vytvořen automaticky">
            <a:extLst>
              <a:ext uri="{FF2B5EF4-FFF2-40B4-BE49-F238E27FC236}">
                <a16:creationId xmlns:a16="http://schemas.microsoft.com/office/drawing/2014/main" id="{732AE600-6153-A717-36A9-4AB9B6D4C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1771" y="0"/>
            <a:ext cx="7357971" cy="5518478"/>
          </a:xfrm>
          <a:prstGeom prst="rect">
            <a:avLst/>
          </a:prstGeom>
        </p:spPr>
      </p:pic>
      <p:sp>
        <p:nvSpPr>
          <p:cNvPr id="8" name="Obdélník 7">
            <a:extLst>
              <a:ext uri="{FF2B5EF4-FFF2-40B4-BE49-F238E27FC236}">
                <a16:creationId xmlns:a16="http://schemas.microsoft.com/office/drawing/2014/main" id="{C6F923C9-2253-E488-71BF-D48B876F4081}"/>
              </a:ext>
            </a:extLst>
          </p:cNvPr>
          <p:cNvSpPr/>
          <p:nvPr/>
        </p:nvSpPr>
        <p:spPr>
          <a:xfrm rot="1577066">
            <a:off x="2246093" y="-291227"/>
            <a:ext cx="3377454" cy="9118523"/>
          </a:xfrm>
          <a:prstGeom prst="rect">
            <a:avLst/>
          </a:prstGeom>
          <a:solidFill>
            <a:srgbClr val="122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7EDE677D-6BC6-72A7-0D52-BE4C38F0C7FF}"/>
              </a:ext>
            </a:extLst>
          </p:cNvPr>
          <p:cNvSpPr txBox="1"/>
          <p:nvPr/>
        </p:nvSpPr>
        <p:spPr>
          <a:xfrm>
            <a:off x="6142785" y="3105834"/>
            <a:ext cx="4737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6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Myšlenka projektu</a:t>
            </a:r>
          </a:p>
        </p:txBody>
      </p:sp>
    </p:spTree>
    <p:extLst>
      <p:ext uri="{BB962C8B-B14F-4D97-AF65-F5344CB8AC3E}">
        <p14:creationId xmlns:p14="http://schemas.microsoft.com/office/powerpoint/2010/main" val="1298629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FA6F0FF1-F1AE-D5DD-C459-64E372B99D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DE091C">
                <a:tint val="45000"/>
                <a:satMod val="400000"/>
              </a:srgbClr>
            </a:duotone>
          </a:blip>
          <a:srcRect l="2220" r="2348"/>
          <a:stretch/>
        </p:blipFill>
        <p:spPr>
          <a:xfrm>
            <a:off x="270588" y="271584"/>
            <a:ext cx="11635273" cy="6314831"/>
          </a:xfrm>
          <a:prstGeom prst="rect">
            <a:avLst/>
          </a:prstGeom>
          <a:ln>
            <a:noFill/>
          </a:ln>
        </p:spPr>
      </p:pic>
      <p:sp>
        <p:nvSpPr>
          <p:cNvPr id="4" name="Ovál 3">
            <a:extLst>
              <a:ext uri="{FF2B5EF4-FFF2-40B4-BE49-F238E27FC236}">
                <a16:creationId xmlns:a16="http://schemas.microsoft.com/office/drawing/2014/main" id="{10709DED-A549-2268-45D6-362D8E5614FA}"/>
              </a:ext>
            </a:extLst>
          </p:cNvPr>
          <p:cNvSpPr/>
          <p:nvPr/>
        </p:nvSpPr>
        <p:spPr>
          <a:xfrm>
            <a:off x="5050453" y="4439038"/>
            <a:ext cx="170284" cy="1702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Ovál 4">
            <a:extLst>
              <a:ext uri="{FF2B5EF4-FFF2-40B4-BE49-F238E27FC236}">
                <a16:creationId xmlns:a16="http://schemas.microsoft.com/office/drawing/2014/main" id="{CE508E0B-9B50-8D75-42D1-2B5B65AA3BC6}"/>
              </a:ext>
            </a:extLst>
          </p:cNvPr>
          <p:cNvSpPr/>
          <p:nvPr/>
        </p:nvSpPr>
        <p:spPr>
          <a:xfrm>
            <a:off x="5986625" y="4656752"/>
            <a:ext cx="170284" cy="1702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Ovál 5">
            <a:extLst>
              <a:ext uri="{FF2B5EF4-FFF2-40B4-BE49-F238E27FC236}">
                <a16:creationId xmlns:a16="http://schemas.microsoft.com/office/drawing/2014/main" id="{976937B9-BD28-9D39-6160-67012EC0C672}"/>
              </a:ext>
            </a:extLst>
          </p:cNvPr>
          <p:cNvSpPr/>
          <p:nvPr/>
        </p:nvSpPr>
        <p:spPr>
          <a:xfrm>
            <a:off x="6322527" y="4330181"/>
            <a:ext cx="170284" cy="1702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C3DAA667-3C67-024B-C291-017EFDE8E567}"/>
              </a:ext>
            </a:extLst>
          </p:cNvPr>
          <p:cNvSpPr/>
          <p:nvPr/>
        </p:nvSpPr>
        <p:spPr>
          <a:xfrm>
            <a:off x="6537131" y="4292859"/>
            <a:ext cx="170284" cy="1702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vál 13">
            <a:extLst>
              <a:ext uri="{FF2B5EF4-FFF2-40B4-BE49-F238E27FC236}">
                <a16:creationId xmlns:a16="http://schemas.microsoft.com/office/drawing/2014/main" id="{123DA9E6-A45E-E8A3-C28A-0EB4DCEB01DA}"/>
              </a:ext>
            </a:extLst>
          </p:cNvPr>
          <p:cNvSpPr/>
          <p:nvPr/>
        </p:nvSpPr>
        <p:spPr>
          <a:xfrm>
            <a:off x="6565124" y="3630385"/>
            <a:ext cx="170284" cy="1702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A6EA03DF-22A0-B0AF-E6D3-F2813771C2B8}"/>
              </a:ext>
            </a:extLst>
          </p:cNvPr>
          <p:cNvSpPr/>
          <p:nvPr/>
        </p:nvSpPr>
        <p:spPr>
          <a:xfrm>
            <a:off x="6639768" y="3294484"/>
            <a:ext cx="170284" cy="1702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076F455E-B799-8377-AFEE-94B6A5398AF7}"/>
              </a:ext>
            </a:extLst>
          </p:cNvPr>
          <p:cNvSpPr/>
          <p:nvPr/>
        </p:nvSpPr>
        <p:spPr>
          <a:xfrm>
            <a:off x="5128208" y="3266493"/>
            <a:ext cx="170284" cy="1702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Ovál 16">
            <a:extLst>
              <a:ext uri="{FF2B5EF4-FFF2-40B4-BE49-F238E27FC236}">
                <a16:creationId xmlns:a16="http://schemas.microsoft.com/office/drawing/2014/main" id="{C3EC913E-DE28-97C6-DBF9-5CCE11E42047}"/>
              </a:ext>
            </a:extLst>
          </p:cNvPr>
          <p:cNvSpPr/>
          <p:nvPr/>
        </p:nvSpPr>
        <p:spPr>
          <a:xfrm>
            <a:off x="5706706" y="3331807"/>
            <a:ext cx="170284" cy="1702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9" name="Ovál 18">
            <a:extLst>
              <a:ext uri="{FF2B5EF4-FFF2-40B4-BE49-F238E27FC236}">
                <a16:creationId xmlns:a16="http://schemas.microsoft.com/office/drawing/2014/main" id="{2042B5D1-D2BD-3F57-8994-EC9D51C11B5A}"/>
              </a:ext>
            </a:extLst>
          </p:cNvPr>
          <p:cNvSpPr/>
          <p:nvPr/>
        </p:nvSpPr>
        <p:spPr>
          <a:xfrm>
            <a:off x="5548085" y="2967913"/>
            <a:ext cx="170284" cy="1702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1" name="Ovál 20">
            <a:extLst>
              <a:ext uri="{FF2B5EF4-FFF2-40B4-BE49-F238E27FC236}">
                <a16:creationId xmlns:a16="http://schemas.microsoft.com/office/drawing/2014/main" id="{F99268E0-10DC-557E-1B1B-5BA27E036DB7}"/>
              </a:ext>
            </a:extLst>
          </p:cNvPr>
          <p:cNvSpPr/>
          <p:nvPr/>
        </p:nvSpPr>
        <p:spPr>
          <a:xfrm>
            <a:off x="5858328" y="2538705"/>
            <a:ext cx="170284" cy="1702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3" name="Ovál 22">
            <a:extLst>
              <a:ext uri="{FF2B5EF4-FFF2-40B4-BE49-F238E27FC236}">
                <a16:creationId xmlns:a16="http://schemas.microsoft.com/office/drawing/2014/main" id="{E0EEF783-E064-8D40-9023-F7BAEC3BC157}"/>
              </a:ext>
            </a:extLst>
          </p:cNvPr>
          <p:cNvSpPr/>
          <p:nvPr/>
        </p:nvSpPr>
        <p:spPr>
          <a:xfrm>
            <a:off x="5974830" y="2861995"/>
            <a:ext cx="170284" cy="1702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5" name="Ovál 24">
            <a:extLst>
              <a:ext uri="{FF2B5EF4-FFF2-40B4-BE49-F238E27FC236}">
                <a16:creationId xmlns:a16="http://schemas.microsoft.com/office/drawing/2014/main" id="{478380F1-2CE2-E319-6307-95D0F85CE747}"/>
              </a:ext>
            </a:extLst>
          </p:cNvPr>
          <p:cNvSpPr/>
          <p:nvPr/>
        </p:nvSpPr>
        <p:spPr>
          <a:xfrm>
            <a:off x="5161125" y="429986"/>
            <a:ext cx="170284" cy="1702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8" name="Ovál 27">
            <a:extLst>
              <a:ext uri="{FF2B5EF4-FFF2-40B4-BE49-F238E27FC236}">
                <a16:creationId xmlns:a16="http://schemas.microsoft.com/office/drawing/2014/main" id="{211889B5-36AF-5B10-28F4-8224ECE4AE09}"/>
              </a:ext>
            </a:extLst>
          </p:cNvPr>
          <p:cNvSpPr/>
          <p:nvPr/>
        </p:nvSpPr>
        <p:spPr>
          <a:xfrm>
            <a:off x="3267011" y="1652296"/>
            <a:ext cx="170284" cy="1702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9" name="Ovál 28">
            <a:extLst>
              <a:ext uri="{FF2B5EF4-FFF2-40B4-BE49-F238E27FC236}">
                <a16:creationId xmlns:a16="http://schemas.microsoft.com/office/drawing/2014/main" id="{57894B6B-AFBF-A9C9-8FF4-75A99B2BDA5F}"/>
              </a:ext>
            </a:extLst>
          </p:cNvPr>
          <p:cNvSpPr/>
          <p:nvPr/>
        </p:nvSpPr>
        <p:spPr>
          <a:xfrm>
            <a:off x="7997631" y="2016189"/>
            <a:ext cx="170284" cy="1702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0" name="Ovál 29">
            <a:extLst>
              <a:ext uri="{FF2B5EF4-FFF2-40B4-BE49-F238E27FC236}">
                <a16:creationId xmlns:a16="http://schemas.microsoft.com/office/drawing/2014/main" id="{8716E5B5-3B8B-28F2-9A89-743BECF34463}"/>
              </a:ext>
            </a:extLst>
          </p:cNvPr>
          <p:cNvSpPr/>
          <p:nvPr/>
        </p:nvSpPr>
        <p:spPr>
          <a:xfrm>
            <a:off x="9462537" y="2090834"/>
            <a:ext cx="170284" cy="1702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1" name="Ovál 30">
            <a:extLst>
              <a:ext uri="{FF2B5EF4-FFF2-40B4-BE49-F238E27FC236}">
                <a16:creationId xmlns:a16="http://schemas.microsoft.com/office/drawing/2014/main" id="{E29ED26F-A904-1C34-BA29-5CB2C016B67D}"/>
              </a:ext>
            </a:extLst>
          </p:cNvPr>
          <p:cNvSpPr/>
          <p:nvPr/>
        </p:nvSpPr>
        <p:spPr>
          <a:xfrm>
            <a:off x="8958684" y="3285153"/>
            <a:ext cx="170284" cy="1702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2" name="Ovál 31">
            <a:extLst>
              <a:ext uri="{FF2B5EF4-FFF2-40B4-BE49-F238E27FC236}">
                <a16:creationId xmlns:a16="http://schemas.microsoft.com/office/drawing/2014/main" id="{DB53ACB6-C5B7-3F60-50AC-C723011A6042}"/>
              </a:ext>
            </a:extLst>
          </p:cNvPr>
          <p:cNvSpPr/>
          <p:nvPr/>
        </p:nvSpPr>
        <p:spPr>
          <a:xfrm>
            <a:off x="7960309" y="3723693"/>
            <a:ext cx="170284" cy="1702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660390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FA6F0FF1-F1AE-D5DD-C459-64E372B99D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DE091C">
                <a:tint val="45000"/>
                <a:satMod val="400000"/>
              </a:srgbClr>
            </a:duotone>
          </a:blip>
          <a:srcRect l="2220" r="2348"/>
          <a:stretch/>
        </p:blipFill>
        <p:spPr>
          <a:xfrm>
            <a:off x="270588" y="271584"/>
            <a:ext cx="11635273" cy="6314831"/>
          </a:xfrm>
          <a:prstGeom prst="rect">
            <a:avLst/>
          </a:prstGeom>
          <a:ln>
            <a:noFill/>
          </a:ln>
        </p:spPr>
      </p:pic>
      <p:sp>
        <p:nvSpPr>
          <p:cNvPr id="4" name="Ovál 3">
            <a:extLst>
              <a:ext uri="{FF2B5EF4-FFF2-40B4-BE49-F238E27FC236}">
                <a16:creationId xmlns:a16="http://schemas.microsoft.com/office/drawing/2014/main" id="{10709DED-A549-2268-45D6-362D8E5614FA}"/>
              </a:ext>
            </a:extLst>
          </p:cNvPr>
          <p:cNvSpPr/>
          <p:nvPr/>
        </p:nvSpPr>
        <p:spPr>
          <a:xfrm>
            <a:off x="5050453" y="4439038"/>
            <a:ext cx="170284" cy="1702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Ovál 4">
            <a:extLst>
              <a:ext uri="{FF2B5EF4-FFF2-40B4-BE49-F238E27FC236}">
                <a16:creationId xmlns:a16="http://schemas.microsoft.com/office/drawing/2014/main" id="{CE508E0B-9B50-8D75-42D1-2B5B65AA3BC6}"/>
              </a:ext>
            </a:extLst>
          </p:cNvPr>
          <p:cNvSpPr/>
          <p:nvPr/>
        </p:nvSpPr>
        <p:spPr>
          <a:xfrm>
            <a:off x="5986625" y="4656752"/>
            <a:ext cx="170284" cy="1702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Ovál 5">
            <a:extLst>
              <a:ext uri="{FF2B5EF4-FFF2-40B4-BE49-F238E27FC236}">
                <a16:creationId xmlns:a16="http://schemas.microsoft.com/office/drawing/2014/main" id="{976937B9-BD28-9D39-6160-67012EC0C672}"/>
              </a:ext>
            </a:extLst>
          </p:cNvPr>
          <p:cNvSpPr/>
          <p:nvPr/>
        </p:nvSpPr>
        <p:spPr>
          <a:xfrm>
            <a:off x="6322527" y="4330181"/>
            <a:ext cx="170284" cy="1702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C3DAA667-3C67-024B-C291-017EFDE8E567}"/>
              </a:ext>
            </a:extLst>
          </p:cNvPr>
          <p:cNvSpPr/>
          <p:nvPr/>
        </p:nvSpPr>
        <p:spPr>
          <a:xfrm>
            <a:off x="6537131" y="4292859"/>
            <a:ext cx="170284" cy="1702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vál 13">
            <a:extLst>
              <a:ext uri="{FF2B5EF4-FFF2-40B4-BE49-F238E27FC236}">
                <a16:creationId xmlns:a16="http://schemas.microsoft.com/office/drawing/2014/main" id="{123DA9E6-A45E-E8A3-C28A-0EB4DCEB01DA}"/>
              </a:ext>
            </a:extLst>
          </p:cNvPr>
          <p:cNvSpPr/>
          <p:nvPr/>
        </p:nvSpPr>
        <p:spPr>
          <a:xfrm>
            <a:off x="6565124" y="3630385"/>
            <a:ext cx="170284" cy="1702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A6EA03DF-22A0-B0AF-E6D3-F2813771C2B8}"/>
              </a:ext>
            </a:extLst>
          </p:cNvPr>
          <p:cNvSpPr/>
          <p:nvPr/>
        </p:nvSpPr>
        <p:spPr>
          <a:xfrm>
            <a:off x="6639768" y="3294484"/>
            <a:ext cx="170284" cy="1702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076F455E-B799-8377-AFEE-94B6A5398AF7}"/>
              </a:ext>
            </a:extLst>
          </p:cNvPr>
          <p:cNvSpPr/>
          <p:nvPr/>
        </p:nvSpPr>
        <p:spPr>
          <a:xfrm>
            <a:off x="5128208" y="3266493"/>
            <a:ext cx="170284" cy="1702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Ovál 16">
            <a:extLst>
              <a:ext uri="{FF2B5EF4-FFF2-40B4-BE49-F238E27FC236}">
                <a16:creationId xmlns:a16="http://schemas.microsoft.com/office/drawing/2014/main" id="{C3EC913E-DE28-97C6-DBF9-5CCE11E42047}"/>
              </a:ext>
            </a:extLst>
          </p:cNvPr>
          <p:cNvSpPr/>
          <p:nvPr/>
        </p:nvSpPr>
        <p:spPr>
          <a:xfrm>
            <a:off x="5706706" y="3331807"/>
            <a:ext cx="170284" cy="1702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9" name="Ovál 18">
            <a:extLst>
              <a:ext uri="{FF2B5EF4-FFF2-40B4-BE49-F238E27FC236}">
                <a16:creationId xmlns:a16="http://schemas.microsoft.com/office/drawing/2014/main" id="{2042B5D1-D2BD-3F57-8994-EC9D51C11B5A}"/>
              </a:ext>
            </a:extLst>
          </p:cNvPr>
          <p:cNvSpPr/>
          <p:nvPr/>
        </p:nvSpPr>
        <p:spPr>
          <a:xfrm>
            <a:off x="5548085" y="2967913"/>
            <a:ext cx="170284" cy="1702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1" name="Ovál 20">
            <a:extLst>
              <a:ext uri="{FF2B5EF4-FFF2-40B4-BE49-F238E27FC236}">
                <a16:creationId xmlns:a16="http://schemas.microsoft.com/office/drawing/2014/main" id="{F99268E0-10DC-557E-1B1B-5BA27E036DB7}"/>
              </a:ext>
            </a:extLst>
          </p:cNvPr>
          <p:cNvSpPr/>
          <p:nvPr/>
        </p:nvSpPr>
        <p:spPr>
          <a:xfrm>
            <a:off x="5858328" y="2538705"/>
            <a:ext cx="170284" cy="1702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3" name="Ovál 22">
            <a:extLst>
              <a:ext uri="{FF2B5EF4-FFF2-40B4-BE49-F238E27FC236}">
                <a16:creationId xmlns:a16="http://schemas.microsoft.com/office/drawing/2014/main" id="{E0EEF783-E064-8D40-9023-F7BAEC3BC157}"/>
              </a:ext>
            </a:extLst>
          </p:cNvPr>
          <p:cNvSpPr/>
          <p:nvPr/>
        </p:nvSpPr>
        <p:spPr>
          <a:xfrm>
            <a:off x="5974830" y="2861995"/>
            <a:ext cx="170284" cy="1702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5" name="Ovál 24">
            <a:extLst>
              <a:ext uri="{FF2B5EF4-FFF2-40B4-BE49-F238E27FC236}">
                <a16:creationId xmlns:a16="http://schemas.microsoft.com/office/drawing/2014/main" id="{478380F1-2CE2-E319-6307-95D0F85CE747}"/>
              </a:ext>
            </a:extLst>
          </p:cNvPr>
          <p:cNvSpPr/>
          <p:nvPr/>
        </p:nvSpPr>
        <p:spPr>
          <a:xfrm>
            <a:off x="5161125" y="429986"/>
            <a:ext cx="170284" cy="1702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8" name="Ovál 27">
            <a:extLst>
              <a:ext uri="{FF2B5EF4-FFF2-40B4-BE49-F238E27FC236}">
                <a16:creationId xmlns:a16="http://schemas.microsoft.com/office/drawing/2014/main" id="{211889B5-36AF-5B10-28F4-8224ECE4AE09}"/>
              </a:ext>
            </a:extLst>
          </p:cNvPr>
          <p:cNvSpPr/>
          <p:nvPr/>
        </p:nvSpPr>
        <p:spPr>
          <a:xfrm>
            <a:off x="3267011" y="1652296"/>
            <a:ext cx="170284" cy="1702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9" name="Ovál 28">
            <a:extLst>
              <a:ext uri="{FF2B5EF4-FFF2-40B4-BE49-F238E27FC236}">
                <a16:creationId xmlns:a16="http://schemas.microsoft.com/office/drawing/2014/main" id="{57894B6B-AFBF-A9C9-8FF4-75A99B2BDA5F}"/>
              </a:ext>
            </a:extLst>
          </p:cNvPr>
          <p:cNvSpPr/>
          <p:nvPr/>
        </p:nvSpPr>
        <p:spPr>
          <a:xfrm>
            <a:off x="7997631" y="2016189"/>
            <a:ext cx="170284" cy="1702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0" name="Ovál 29">
            <a:extLst>
              <a:ext uri="{FF2B5EF4-FFF2-40B4-BE49-F238E27FC236}">
                <a16:creationId xmlns:a16="http://schemas.microsoft.com/office/drawing/2014/main" id="{8716E5B5-3B8B-28F2-9A89-743BECF34463}"/>
              </a:ext>
            </a:extLst>
          </p:cNvPr>
          <p:cNvSpPr/>
          <p:nvPr/>
        </p:nvSpPr>
        <p:spPr>
          <a:xfrm>
            <a:off x="9462537" y="2090834"/>
            <a:ext cx="170284" cy="1702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1" name="Ovál 30">
            <a:extLst>
              <a:ext uri="{FF2B5EF4-FFF2-40B4-BE49-F238E27FC236}">
                <a16:creationId xmlns:a16="http://schemas.microsoft.com/office/drawing/2014/main" id="{E29ED26F-A904-1C34-BA29-5CB2C016B67D}"/>
              </a:ext>
            </a:extLst>
          </p:cNvPr>
          <p:cNvSpPr/>
          <p:nvPr/>
        </p:nvSpPr>
        <p:spPr>
          <a:xfrm>
            <a:off x="8958684" y="3285153"/>
            <a:ext cx="170284" cy="1702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2" name="Ovál 31">
            <a:extLst>
              <a:ext uri="{FF2B5EF4-FFF2-40B4-BE49-F238E27FC236}">
                <a16:creationId xmlns:a16="http://schemas.microsoft.com/office/drawing/2014/main" id="{DB53ACB6-C5B7-3F60-50AC-C723011A6042}"/>
              </a:ext>
            </a:extLst>
          </p:cNvPr>
          <p:cNvSpPr/>
          <p:nvPr/>
        </p:nvSpPr>
        <p:spPr>
          <a:xfrm>
            <a:off x="7960309" y="3723693"/>
            <a:ext cx="170284" cy="1702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Obdélník 1">
            <a:extLst>
              <a:ext uri="{FF2B5EF4-FFF2-40B4-BE49-F238E27FC236}">
                <a16:creationId xmlns:a16="http://schemas.microsoft.com/office/drawing/2014/main" id="{7195477B-4B23-AFD7-2A95-A50FE7D3098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244A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48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302 lékařů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43C78BA4-88C9-F621-5E68-95EC1615E163}"/>
              </a:ext>
            </a:extLst>
          </p:cNvPr>
          <p:cNvSpPr txBox="1"/>
          <p:nvPr/>
        </p:nvSpPr>
        <p:spPr>
          <a:xfrm>
            <a:off x="2541982" y="4687453"/>
            <a:ext cx="71080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24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Medifinder Vám najde toho správného lékaře,</a:t>
            </a:r>
            <a:br>
              <a:rPr lang="cs-CZ" sz="24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cs-CZ" sz="24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kterého potřebujete.</a:t>
            </a:r>
          </a:p>
        </p:txBody>
      </p:sp>
    </p:spTree>
    <p:extLst>
      <p:ext uri="{BB962C8B-B14F-4D97-AF65-F5344CB8AC3E}">
        <p14:creationId xmlns:p14="http://schemas.microsoft.com/office/powerpoint/2010/main" val="21683746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ál 1">
            <a:extLst>
              <a:ext uri="{FF2B5EF4-FFF2-40B4-BE49-F238E27FC236}">
                <a16:creationId xmlns:a16="http://schemas.microsoft.com/office/drawing/2014/main" id="{45766250-1C7B-74D3-C25D-DC22B9D2BC0E}"/>
              </a:ext>
            </a:extLst>
          </p:cNvPr>
          <p:cNvSpPr/>
          <p:nvPr/>
        </p:nvSpPr>
        <p:spPr>
          <a:xfrm>
            <a:off x="10598150" y="1835150"/>
            <a:ext cx="3187700" cy="3187700"/>
          </a:xfrm>
          <a:prstGeom prst="ellipse">
            <a:avLst/>
          </a:prstGeom>
          <a:gradFill>
            <a:gsLst>
              <a:gs pos="0">
                <a:srgbClr val="E66161"/>
              </a:gs>
              <a:gs pos="41000">
                <a:srgbClr val="DB2323">
                  <a:alpha val="85000"/>
                </a:srgbClr>
              </a:gs>
              <a:gs pos="100000">
                <a:srgbClr val="E6616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vál 3">
            <a:extLst>
              <a:ext uri="{FF2B5EF4-FFF2-40B4-BE49-F238E27FC236}">
                <a16:creationId xmlns:a16="http://schemas.microsoft.com/office/drawing/2014/main" id="{38CEABD0-4261-9B20-DA72-265030A22AAC}"/>
              </a:ext>
            </a:extLst>
          </p:cNvPr>
          <p:cNvSpPr/>
          <p:nvPr/>
        </p:nvSpPr>
        <p:spPr>
          <a:xfrm>
            <a:off x="10879885" y="2825750"/>
            <a:ext cx="1206500" cy="12065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8B1249F8-73E2-7841-E3B8-DB4AB55B5D32}"/>
              </a:ext>
            </a:extLst>
          </p:cNvPr>
          <p:cNvSpPr txBox="1"/>
          <p:nvPr/>
        </p:nvSpPr>
        <p:spPr>
          <a:xfrm>
            <a:off x="11176000" y="2828836"/>
            <a:ext cx="6142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7200" dirty="0">
                <a:solidFill>
                  <a:srgbClr val="E66161"/>
                </a:solidFill>
                <a:latin typeface="Inter" panose="02000503000000020004" pitchFamily="2" charset="0"/>
                <a:ea typeface="Inter" panose="02000503000000020004" pitchFamily="2" charset="0"/>
              </a:rPr>
              <a:t>1</a:t>
            </a:r>
          </a:p>
        </p:txBody>
      </p:sp>
      <p:pic>
        <p:nvPicPr>
          <p:cNvPr id="7" name="Obrázek 6" descr="Obsah obrázku patro, interiér, budova&#10;&#10;Popis byl vytvořen automaticky">
            <a:extLst>
              <a:ext uri="{FF2B5EF4-FFF2-40B4-BE49-F238E27FC236}">
                <a16:creationId xmlns:a16="http://schemas.microsoft.com/office/drawing/2014/main" id="{732AE600-6153-A717-36A9-4AB9B6D4C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1771" y="0"/>
            <a:ext cx="7357971" cy="5518478"/>
          </a:xfrm>
          <a:prstGeom prst="snip1Rect">
            <a:avLst/>
          </a:prstGeom>
        </p:spPr>
      </p:pic>
      <p:sp>
        <p:nvSpPr>
          <p:cNvPr id="8" name="Obdélník 7">
            <a:extLst>
              <a:ext uri="{FF2B5EF4-FFF2-40B4-BE49-F238E27FC236}">
                <a16:creationId xmlns:a16="http://schemas.microsoft.com/office/drawing/2014/main" id="{C6F923C9-2253-E488-71BF-D48B876F4081}"/>
              </a:ext>
            </a:extLst>
          </p:cNvPr>
          <p:cNvSpPr/>
          <p:nvPr/>
        </p:nvSpPr>
        <p:spPr>
          <a:xfrm rot="1577066">
            <a:off x="2751341" y="-173259"/>
            <a:ext cx="3377454" cy="6836603"/>
          </a:xfrm>
          <a:prstGeom prst="rect">
            <a:avLst/>
          </a:prstGeom>
          <a:solidFill>
            <a:srgbClr val="122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7EDE677D-6BC6-72A7-0D52-BE4C38F0C7FF}"/>
              </a:ext>
            </a:extLst>
          </p:cNvPr>
          <p:cNvSpPr txBox="1"/>
          <p:nvPr/>
        </p:nvSpPr>
        <p:spPr>
          <a:xfrm>
            <a:off x="6142785" y="3105834"/>
            <a:ext cx="4737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6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Myšlenka projektu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01EBD3DF-9C42-A8A0-BBDA-9B5CE1753E8C}"/>
              </a:ext>
            </a:extLst>
          </p:cNvPr>
          <p:cNvSpPr txBox="1"/>
          <p:nvPr/>
        </p:nvSpPr>
        <p:spPr>
          <a:xfrm>
            <a:off x="12469090" y="658291"/>
            <a:ext cx="7441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7200" dirty="0">
                <a:solidFill>
                  <a:srgbClr val="E66161"/>
                </a:solidFill>
                <a:latin typeface="Inter" panose="02000503000000020004" pitchFamily="2" charset="0"/>
                <a:ea typeface="Inter" panose="02000503000000020004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797572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ál 1">
            <a:extLst>
              <a:ext uri="{FF2B5EF4-FFF2-40B4-BE49-F238E27FC236}">
                <a16:creationId xmlns:a16="http://schemas.microsoft.com/office/drawing/2014/main" id="{45766250-1C7B-74D3-C25D-DC22B9D2BC0E}"/>
              </a:ext>
            </a:extLst>
          </p:cNvPr>
          <p:cNvSpPr/>
          <p:nvPr/>
        </p:nvSpPr>
        <p:spPr>
          <a:xfrm rot="16200000">
            <a:off x="10598150" y="1835150"/>
            <a:ext cx="3187700" cy="3187700"/>
          </a:xfrm>
          <a:prstGeom prst="ellipse">
            <a:avLst/>
          </a:prstGeom>
          <a:gradFill>
            <a:gsLst>
              <a:gs pos="0">
                <a:srgbClr val="E66161"/>
              </a:gs>
              <a:gs pos="41000">
                <a:srgbClr val="DB2323">
                  <a:alpha val="85000"/>
                </a:srgbClr>
              </a:gs>
              <a:gs pos="100000">
                <a:srgbClr val="E6616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vál 3">
            <a:extLst>
              <a:ext uri="{FF2B5EF4-FFF2-40B4-BE49-F238E27FC236}">
                <a16:creationId xmlns:a16="http://schemas.microsoft.com/office/drawing/2014/main" id="{38CEABD0-4261-9B20-DA72-265030A22AAC}"/>
              </a:ext>
            </a:extLst>
          </p:cNvPr>
          <p:cNvSpPr/>
          <p:nvPr/>
        </p:nvSpPr>
        <p:spPr>
          <a:xfrm>
            <a:off x="10879885" y="2825750"/>
            <a:ext cx="1206500" cy="12065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8B1249F8-73E2-7841-E3B8-DB4AB55B5D32}"/>
              </a:ext>
            </a:extLst>
          </p:cNvPr>
          <p:cNvSpPr txBox="1"/>
          <p:nvPr/>
        </p:nvSpPr>
        <p:spPr>
          <a:xfrm>
            <a:off x="12736945" y="5508664"/>
            <a:ext cx="6142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7200" dirty="0">
                <a:solidFill>
                  <a:srgbClr val="E66161"/>
                </a:solidFill>
                <a:latin typeface="Inter" panose="02000503000000020004" pitchFamily="2" charset="0"/>
                <a:ea typeface="Inter" panose="02000503000000020004" pitchFamily="2" charset="0"/>
              </a:rPr>
              <a:t>1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7EDE677D-6BC6-72A7-0D52-BE4C38F0C7FF}"/>
              </a:ext>
            </a:extLst>
          </p:cNvPr>
          <p:cNvSpPr txBox="1"/>
          <p:nvPr/>
        </p:nvSpPr>
        <p:spPr>
          <a:xfrm>
            <a:off x="6624795" y="3105834"/>
            <a:ext cx="383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6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Výstup projektu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01EBD3DF-9C42-A8A0-BBDA-9B5CE1753E8C}"/>
              </a:ext>
            </a:extLst>
          </p:cNvPr>
          <p:cNvSpPr txBox="1"/>
          <p:nvPr/>
        </p:nvSpPr>
        <p:spPr>
          <a:xfrm>
            <a:off x="11111078" y="2831921"/>
            <a:ext cx="7441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7200" dirty="0">
                <a:solidFill>
                  <a:srgbClr val="E66161"/>
                </a:solidFill>
                <a:latin typeface="Inter" panose="02000503000000020004" pitchFamily="2" charset="0"/>
                <a:ea typeface="Inter" panose="02000503000000020004" pitchFamily="2" charset="0"/>
              </a:rPr>
              <a:t>2</a:t>
            </a:r>
          </a:p>
        </p:txBody>
      </p:sp>
      <p:pic>
        <p:nvPicPr>
          <p:cNvPr id="13" name="Obrázek 12" descr="Obsah obrázku text, vizitka&#10;&#10;Popis byl vytvořen automaticky">
            <a:extLst>
              <a:ext uri="{FF2B5EF4-FFF2-40B4-BE49-F238E27FC236}">
                <a16:creationId xmlns:a16="http://schemas.microsoft.com/office/drawing/2014/main" id="{69B44453-36B4-3855-DB77-6BBA8411F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36" y="490194"/>
            <a:ext cx="2715958" cy="5877612"/>
          </a:xfrm>
          <a:prstGeom prst="roundRect">
            <a:avLst>
              <a:gd name="adj" fmla="val 10140"/>
            </a:avLst>
          </a:prstGeom>
          <a:ln w="76200">
            <a:solidFill>
              <a:schemeClr val="tx1"/>
            </a:solidFill>
          </a:ln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C833E712-D201-25CC-0328-92458CCFBDBD}"/>
              </a:ext>
            </a:extLst>
          </p:cNvPr>
          <p:cNvGrpSpPr/>
          <p:nvPr/>
        </p:nvGrpSpPr>
        <p:grpSpPr>
          <a:xfrm>
            <a:off x="4182380" y="2556740"/>
            <a:ext cx="1485900" cy="2218246"/>
            <a:chOff x="4182380" y="2686049"/>
            <a:chExt cx="1485900" cy="2218246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036B5E7C-E211-6F67-56C8-69B5B7BD4EAD}"/>
                </a:ext>
              </a:extLst>
            </p:cNvPr>
            <p:cNvGrpSpPr/>
            <p:nvPr/>
          </p:nvGrpSpPr>
          <p:grpSpPr>
            <a:xfrm>
              <a:off x="4182380" y="2686049"/>
              <a:ext cx="1485900" cy="1485900"/>
              <a:chOff x="3251200" y="2686049"/>
              <a:chExt cx="1485900" cy="1485900"/>
            </a:xfrm>
          </p:grpSpPr>
          <p:sp>
            <p:nvSpPr>
              <p:cNvPr id="10" name="Obdélník: se zakulacenými rohy 9">
                <a:extLst>
                  <a:ext uri="{FF2B5EF4-FFF2-40B4-BE49-F238E27FC236}">
                    <a16:creationId xmlns:a16="http://schemas.microsoft.com/office/drawing/2014/main" id="{084C682D-97B0-3D74-EA00-99269D21E456}"/>
                  </a:ext>
                </a:extLst>
              </p:cNvPr>
              <p:cNvSpPr/>
              <p:nvPr/>
            </p:nvSpPr>
            <p:spPr>
              <a:xfrm>
                <a:off x="3251200" y="2686049"/>
                <a:ext cx="1485900" cy="14859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pic>
            <p:nvPicPr>
              <p:cNvPr id="11" name="Grafický objekt 10">
                <a:extLst>
                  <a:ext uri="{FF2B5EF4-FFF2-40B4-BE49-F238E27FC236}">
                    <a16:creationId xmlns:a16="http://schemas.microsoft.com/office/drawing/2014/main" id="{A94D31B9-EF2C-F75F-E8C7-0F263BDBBE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517900" y="2952749"/>
                <a:ext cx="952500" cy="952500"/>
              </a:xfrm>
              <a:prstGeom prst="rect">
                <a:avLst/>
              </a:prstGeom>
            </p:spPr>
          </p:pic>
        </p:grpSp>
        <p:sp>
          <p:nvSpPr>
            <p:cNvPr id="14" name="TextovéPole 13">
              <a:extLst>
                <a:ext uri="{FF2B5EF4-FFF2-40B4-BE49-F238E27FC236}">
                  <a16:creationId xmlns:a16="http://schemas.microsoft.com/office/drawing/2014/main" id="{AAA9E845-DC81-2BD9-34FB-07B5B7DC0C44}"/>
                </a:ext>
              </a:extLst>
            </p:cNvPr>
            <p:cNvSpPr txBox="1"/>
            <p:nvPr/>
          </p:nvSpPr>
          <p:spPr>
            <a:xfrm>
              <a:off x="4251107" y="4257964"/>
              <a:ext cx="13484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cs-CZ" dirty="0">
                  <a:solidFill>
                    <a:schemeClr val="bg1"/>
                  </a:solidFill>
                  <a:latin typeface="Avenir Next LT Pro" panose="020B0504020202020204" pitchFamily="34" charset="-18"/>
                </a:rPr>
                <a:t>Medifinder</a:t>
              </a:r>
              <a:br>
                <a:rPr lang="cs-CZ" dirty="0">
                  <a:solidFill>
                    <a:schemeClr val="bg1"/>
                  </a:solidFill>
                  <a:latin typeface="Avenir Next LT Pro" panose="020B0504020202020204" pitchFamily="34" charset="-18"/>
                </a:rPr>
              </a:br>
              <a:r>
                <a:rPr lang="cs-CZ" dirty="0">
                  <a:solidFill>
                    <a:schemeClr val="bg1"/>
                  </a:solidFill>
                  <a:latin typeface="Avenir Next LT Pro" panose="020B0504020202020204" pitchFamily="34" charset="-18"/>
                </a:rPr>
                <a:t>Pardubice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98302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ownload logo figma vector logo svg eps png psd ai color free | Figma,  Vector logo, Color free">
            <a:extLst>
              <a:ext uri="{FF2B5EF4-FFF2-40B4-BE49-F238E27FC236}">
                <a16:creationId xmlns:a16="http://schemas.microsoft.com/office/drawing/2014/main" id="{725F4A4C-8B0C-B1FE-6E3A-39A3C46F2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028" y="2093464"/>
            <a:ext cx="2079944" cy="2079944"/>
          </a:xfrm>
          <a:prstGeom prst="rect">
            <a:avLst/>
          </a:prstGeom>
          <a:noFill/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ál 3">
            <a:extLst>
              <a:ext uri="{FF2B5EF4-FFF2-40B4-BE49-F238E27FC236}">
                <a16:creationId xmlns:a16="http://schemas.microsoft.com/office/drawing/2014/main" id="{3708EA64-E837-F4E2-887A-B5B7292321BD}"/>
              </a:ext>
            </a:extLst>
          </p:cNvPr>
          <p:cNvSpPr/>
          <p:nvPr/>
        </p:nvSpPr>
        <p:spPr>
          <a:xfrm>
            <a:off x="4008045" y="1045481"/>
            <a:ext cx="4175910" cy="4175910"/>
          </a:xfrm>
          <a:prstGeom prst="ellipse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3C8B0AB0-7444-00DF-A58D-504876448EF9}"/>
              </a:ext>
            </a:extLst>
          </p:cNvPr>
          <p:cNvSpPr txBox="1"/>
          <p:nvPr/>
        </p:nvSpPr>
        <p:spPr>
          <a:xfrm>
            <a:off x="3776840" y="5920013"/>
            <a:ext cx="4638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Spouštím instanci…</a:t>
            </a:r>
          </a:p>
        </p:txBody>
      </p:sp>
      <p:sp>
        <p:nvSpPr>
          <p:cNvPr id="6" name="Ovál 5">
            <a:extLst>
              <a:ext uri="{FF2B5EF4-FFF2-40B4-BE49-F238E27FC236}">
                <a16:creationId xmlns:a16="http://schemas.microsoft.com/office/drawing/2014/main" id="{36BA9DC7-7044-3BC0-0F31-EE8C07EF4AAD}"/>
              </a:ext>
            </a:extLst>
          </p:cNvPr>
          <p:cNvSpPr/>
          <p:nvPr/>
        </p:nvSpPr>
        <p:spPr>
          <a:xfrm>
            <a:off x="3881485" y="929813"/>
            <a:ext cx="4429030" cy="4429030"/>
          </a:xfrm>
          <a:prstGeom prst="ellipse">
            <a:avLst/>
          </a:prstGeom>
          <a:noFill/>
          <a:ln w="3810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621554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6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6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ál 1">
            <a:extLst>
              <a:ext uri="{FF2B5EF4-FFF2-40B4-BE49-F238E27FC236}">
                <a16:creationId xmlns:a16="http://schemas.microsoft.com/office/drawing/2014/main" id="{45766250-1C7B-74D3-C25D-DC22B9D2BC0E}"/>
              </a:ext>
            </a:extLst>
          </p:cNvPr>
          <p:cNvSpPr/>
          <p:nvPr/>
        </p:nvSpPr>
        <p:spPr>
          <a:xfrm rot="16200000">
            <a:off x="10598150" y="1835150"/>
            <a:ext cx="3187700" cy="3187700"/>
          </a:xfrm>
          <a:prstGeom prst="ellipse">
            <a:avLst/>
          </a:prstGeom>
          <a:gradFill>
            <a:gsLst>
              <a:gs pos="0">
                <a:srgbClr val="E66161"/>
              </a:gs>
              <a:gs pos="41000">
                <a:srgbClr val="DB2323">
                  <a:alpha val="85000"/>
                </a:srgbClr>
              </a:gs>
              <a:gs pos="100000">
                <a:srgbClr val="E6616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vál 3">
            <a:extLst>
              <a:ext uri="{FF2B5EF4-FFF2-40B4-BE49-F238E27FC236}">
                <a16:creationId xmlns:a16="http://schemas.microsoft.com/office/drawing/2014/main" id="{38CEABD0-4261-9B20-DA72-265030A22AAC}"/>
              </a:ext>
            </a:extLst>
          </p:cNvPr>
          <p:cNvSpPr/>
          <p:nvPr/>
        </p:nvSpPr>
        <p:spPr>
          <a:xfrm>
            <a:off x="10879885" y="2825750"/>
            <a:ext cx="1206500" cy="12065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8B1249F8-73E2-7841-E3B8-DB4AB55B5D32}"/>
              </a:ext>
            </a:extLst>
          </p:cNvPr>
          <p:cNvSpPr txBox="1"/>
          <p:nvPr/>
        </p:nvSpPr>
        <p:spPr>
          <a:xfrm>
            <a:off x="12736945" y="634821"/>
            <a:ext cx="7729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7200" dirty="0">
                <a:solidFill>
                  <a:srgbClr val="E66161"/>
                </a:solidFill>
                <a:latin typeface="Inter" panose="02000503000000020004" pitchFamily="2" charset="0"/>
                <a:ea typeface="Inter" panose="02000503000000020004" pitchFamily="2" charset="0"/>
              </a:rPr>
              <a:t>3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7EDE677D-6BC6-72A7-0D52-BE4C38F0C7FF}"/>
              </a:ext>
            </a:extLst>
          </p:cNvPr>
          <p:cNvSpPr txBox="1"/>
          <p:nvPr/>
        </p:nvSpPr>
        <p:spPr>
          <a:xfrm>
            <a:off x="6624795" y="3105834"/>
            <a:ext cx="383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6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Výstup projektu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01EBD3DF-9C42-A8A0-BBDA-9B5CE1753E8C}"/>
              </a:ext>
            </a:extLst>
          </p:cNvPr>
          <p:cNvSpPr txBox="1"/>
          <p:nvPr/>
        </p:nvSpPr>
        <p:spPr>
          <a:xfrm>
            <a:off x="11111078" y="2831921"/>
            <a:ext cx="7441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7200" dirty="0">
                <a:solidFill>
                  <a:srgbClr val="E66161"/>
                </a:solidFill>
                <a:latin typeface="Inter" panose="02000503000000020004" pitchFamily="2" charset="0"/>
                <a:ea typeface="Inter" panose="02000503000000020004" pitchFamily="2" charset="0"/>
              </a:rPr>
              <a:t>2</a:t>
            </a:r>
          </a:p>
        </p:txBody>
      </p:sp>
      <p:pic>
        <p:nvPicPr>
          <p:cNvPr id="13" name="Obrázek 12" descr="Obsah obrázku text, vizitka&#10;&#10;Popis byl vytvořen automaticky">
            <a:extLst>
              <a:ext uri="{FF2B5EF4-FFF2-40B4-BE49-F238E27FC236}">
                <a16:creationId xmlns:a16="http://schemas.microsoft.com/office/drawing/2014/main" id="{69B44453-36B4-3855-DB77-6BBA8411F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36" y="490194"/>
            <a:ext cx="2715958" cy="5877612"/>
          </a:xfrm>
          <a:prstGeom prst="roundRect">
            <a:avLst>
              <a:gd name="adj" fmla="val 10140"/>
            </a:avLst>
          </a:prstGeom>
          <a:ln w="76200">
            <a:solidFill>
              <a:schemeClr val="tx1"/>
            </a:solidFill>
          </a:ln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C833E712-D201-25CC-0328-92458CCFBDBD}"/>
              </a:ext>
            </a:extLst>
          </p:cNvPr>
          <p:cNvGrpSpPr/>
          <p:nvPr/>
        </p:nvGrpSpPr>
        <p:grpSpPr>
          <a:xfrm>
            <a:off x="4182380" y="2556740"/>
            <a:ext cx="1485900" cy="2218246"/>
            <a:chOff x="4182380" y="2686049"/>
            <a:chExt cx="1485900" cy="2218246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036B5E7C-E211-6F67-56C8-69B5B7BD4EAD}"/>
                </a:ext>
              </a:extLst>
            </p:cNvPr>
            <p:cNvGrpSpPr/>
            <p:nvPr/>
          </p:nvGrpSpPr>
          <p:grpSpPr>
            <a:xfrm>
              <a:off x="4182380" y="2686049"/>
              <a:ext cx="1485900" cy="1485900"/>
              <a:chOff x="3251200" y="2686049"/>
              <a:chExt cx="1485900" cy="1485900"/>
            </a:xfrm>
          </p:grpSpPr>
          <p:sp>
            <p:nvSpPr>
              <p:cNvPr id="10" name="Obdélník: se zakulacenými rohy 9">
                <a:extLst>
                  <a:ext uri="{FF2B5EF4-FFF2-40B4-BE49-F238E27FC236}">
                    <a16:creationId xmlns:a16="http://schemas.microsoft.com/office/drawing/2014/main" id="{084C682D-97B0-3D74-EA00-99269D21E456}"/>
                  </a:ext>
                </a:extLst>
              </p:cNvPr>
              <p:cNvSpPr/>
              <p:nvPr/>
            </p:nvSpPr>
            <p:spPr>
              <a:xfrm>
                <a:off x="3251200" y="2686049"/>
                <a:ext cx="1485900" cy="14859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pic>
            <p:nvPicPr>
              <p:cNvPr id="11" name="Grafický objekt 10">
                <a:extLst>
                  <a:ext uri="{FF2B5EF4-FFF2-40B4-BE49-F238E27FC236}">
                    <a16:creationId xmlns:a16="http://schemas.microsoft.com/office/drawing/2014/main" id="{A94D31B9-EF2C-F75F-E8C7-0F263BDBBE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517900" y="2952749"/>
                <a:ext cx="952500" cy="952500"/>
              </a:xfrm>
              <a:prstGeom prst="rect">
                <a:avLst/>
              </a:prstGeom>
            </p:spPr>
          </p:pic>
        </p:grpSp>
        <p:sp>
          <p:nvSpPr>
            <p:cNvPr id="14" name="TextovéPole 13">
              <a:extLst>
                <a:ext uri="{FF2B5EF4-FFF2-40B4-BE49-F238E27FC236}">
                  <a16:creationId xmlns:a16="http://schemas.microsoft.com/office/drawing/2014/main" id="{AAA9E845-DC81-2BD9-34FB-07B5B7DC0C44}"/>
                </a:ext>
              </a:extLst>
            </p:cNvPr>
            <p:cNvSpPr txBox="1"/>
            <p:nvPr/>
          </p:nvSpPr>
          <p:spPr>
            <a:xfrm>
              <a:off x="4251107" y="4257964"/>
              <a:ext cx="13484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cs-CZ" dirty="0">
                  <a:solidFill>
                    <a:schemeClr val="bg1"/>
                  </a:solidFill>
                  <a:latin typeface="Avenir Next LT Pro" panose="020B0504020202020204" pitchFamily="34" charset="-18"/>
                </a:rPr>
                <a:t>Medifinder</a:t>
              </a:r>
              <a:br>
                <a:rPr lang="cs-CZ" dirty="0">
                  <a:solidFill>
                    <a:schemeClr val="bg1"/>
                  </a:solidFill>
                  <a:latin typeface="Avenir Next LT Pro" panose="020B0504020202020204" pitchFamily="34" charset="-18"/>
                </a:rPr>
              </a:br>
              <a:r>
                <a:rPr lang="cs-CZ" dirty="0">
                  <a:solidFill>
                    <a:schemeClr val="bg1"/>
                  </a:solidFill>
                  <a:latin typeface="Avenir Next LT Pro" panose="020B0504020202020204" pitchFamily="34" charset="-18"/>
                </a:rPr>
                <a:t>Pardubice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22984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834</TotalTime>
  <Words>115</Words>
  <Application>Microsoft Office PowerPoint</Application>
  <PresentationFormat>Širokoúhlá obrazovka</PresentationFormat>
  <Paragraphs>58</Paragraphs>
  <Slides>15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15</vt:i4>
      </vt:variant>
    </vt:vector>
  </HeadingPairs>
  <TitlesOfParts>
    <vt:vector size="20" baseType="lpstr">
      <vt:lpstr>Avenir Next LT Pro</vt:lpstr>
      <vt:lpstr>Calibri</vt:lpstr>
      <vt:lpstr>Inter</vt:lpstr>
      <vt:lpstr>Arial</vt:lpstr>
      <vt:lpstr>Motiv Office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Vojtěch Volf</dc:creator>
  <cp:lastModifiedBy>Vojtěch Volf</cp:lastModifiedBy>
  <cp:revision>1</cp:revision>
  <dcterms:created xsi:type="dcterms:W3CDTF">2022-09-30T22:01:14Z</dcterms:created>
  <dcterms:modified xsi:type="dcterms:W3CDTF">2022-10-01T11:55:23Z</dcterms:modified>
</cp:coreProperties>
</file>